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458" r:id="rId5"/>
    <p:sldId id="477" r:id="rId6"/>
    <p:sldId id="481" r:id="rId7"/>
    <p:sldId id="478" r:id="rId8"/>
    <p:sldId id="482" r:id="rId9"/>
    <p:sldId id="479" r:id="rId10"/>
    <p:sldId id="473" r:id="rId11"/>
    <p:sldId id="476" r:id="rId12"/>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guide id="3" orient="horz" pos="1596" userDrawn="1">
          <p15:clr>
            <a:srgbClr val="A4A3A4"/>
          </p15:clr>
        </p15:guide>
        <p15:guide id="4" pos="286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ubrey" initials="P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A89"/>
    <a:srgbClr val="F5D565"/>
    <a:srgbClr val="204286"/>
    <a:srgbClr val="CBCACA"/>
    <a:srgbClr val="2F4A89"/>
    <a:srgbClr val="243E84"/>
    <a:srgbClr val="FFFFFF"/>
    <a:srgbClr val="224284"/>
    <a:srgbClr val="274284"/>
    <a:srgbClr val="26407D"/>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CD079-9108-4081-B7C6-E70FE9293599}" v="30" dt="2025-05-28T19:36:03.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0" autoAdjust="0"/>
    <p:restoredTop sz="63960" autoAdjust="0"/>
  </p:normalViewPr>
  <p:slideViewPr>
    <p:cSldViewPr snapToGrid="0" snapToObjects="1" showGuides="1">
      <p:cViewPr varScale="1">
        <p:scale>
          <a:sx n="63" d="100"/>
          <a:sy n="63" d="100"/>
        </p:scale>
        <p:origin x="1252" y="48"/>
      </p:cViewPr>
      <p:guideLst>
        <p:guide orient="horz" pos="2160"/>
        <p:guide pos="3816"/>
        <p:guide orient="horz" pos="1596"/>
        <p:guide pos="286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96" d="100"/>
          <a:sy n="96" d="100"/>
        </p:scale>
        <p:origin x="263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76E162-869D-4F46-84DF-B7038130EBA7}" type="datetimeFigureOut">
              <a:rPr lang="en-US" smtClean="0"/>
              <a:t>5/28/2025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CB8A18-1B15-1942-A4C7-F8AB512EA39B}" type="slidenum">
              <a:rPr lang="en-US" smtClean="0"/>
              <a:t>‹#›</a:t>
            </a:fld>
            <a:endParaRPr lang="en-US"/>
          </a:p>
        </p:txBody>
      </p:sp>
    </p:spTree>
    <p:extLst>
      <p:ext uri="{BB962C8B-B14F-4D97-AF65-F5344CB8AC3E}">
        <p14:creationId xmlns:p14="http://schemas.microsoft.com/office/powerpoint/2010/main" val="1032377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CAC691-A5C5-D34A-A52F-7497E2DE09AD}"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C052B-1272-774B-9145-97D2A5AE665B}" type="slidenum">
              <a:rPr lang="en-US" smtClean="0"/>
              <a:t>‹#›</a:t>
            </a:fld>
            <a:endParaRPr lang="en-US"/>
          </a:p>
        </p:txBody>
      </p:sp>
    </p:spTree>
    <p:extLst>
      <p:ext uri="{BB962C8B-B14F-4D97-AF65-F5344CB8AC3E}">
        <p14:creationId xmlns:p14="http://schemas.microsoft.com/office/powerpoint/2010/main" val="103491422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C052B-1272-774B-9145-97D2A5AE665B}" type="slidenum">
              <a:rPr lang="en-US" smtClean="0"/>
              <a:t>1</a:t>
            </a:fld>
            <a:endParaRPr lang="en-US"/>
          </a:p>
        </p:txBody>
      </p:sp>
    </p:spTree>
    <p:extLst>
      <p:ext uri="{BB962C8B-B14F-4D97-AF65-F5344CB8AC3E}">
        <p14:creationId xmlns:p14="http://schemas.microsoft.com/office/powerpoint/2010/main" val="4075546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EC052B-1272-774B-9145-97D2A5AE665B}" type="slidenum">
              <a:rPr lang="en-US" smtClean="0"/>
              <a:t>3</a:t>
            </a:fld>
            <a:endParaRPr lang="en-US"/>
          </a:p>
        </p:txBody>
      </p:sp>
    </p:spTree>
    <p:extLst>
      <p:ext uri="{BB962C8B-B14F-4D97-AF65-F5344CB8AC3E}">
        <p14:creationId xmlns:p14="http://schemas.microsoft.com/office/powerpoint/2010/main" val="392608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700" dirty="0"/>
          </a:p>
        </p:txBody>
      </p:sp>
      <p:sp>
        <p:nvSpPr>
          <p:cNvPr id="4" name="Slide Number Placeholder 3"/>
          <p:cNvSpPr>
            <a:spLocks noGrp="1"/>
          </p:cNvSpPr>
          <p:nvPr>
            <p:ph type="sldNum" sz="quarter" idx="5"/>
          </p:nvPr>
        </p:nvSpPr>
        <p:spPr/>
        <p:txBody>
          <a:bodyPr/>
          <a:lstStyle/>
          <a:p>
            <a:fld id="{F4EC052B-1272-774B-9145-97D2A5AE665B}" type="slidenum">
              <a:rPr lang="en-US" smtClean="0"/>
              <a:t>4</a:t>
            </a:fld>
            <a:endParaRPr lang="en-US"/>
          </a:p>
        </p:txBody>
      </p:sp>
    </p:spTree>
    <p:extLst>
      <p:ext uri="{BB962C8B-B14F-4D97-AF65-F5344CB8AC3E}">
        <p14:creationId xmlns:p14="http://schemas.microsoft.com/office/powerpoint/2010/main" val="228974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EC052B-1272-774B-9145-97D2A5AE665B}" type="slidenum">
              <a:rPr lang="en-US" smtClean="0"/>
              <a:t>5</a:t>
            </a:fld>
            <a:endParaRPr lang="en-US"/>
          </a:p>
        </p:txBody>
      </p:sp>
    </p:spTree>
    <p:extLst>
      <p:ext uri="{BB962C8B-B14F-4D97-AF65-F5344CB8AC3E}">
        <p14:creationId xmlns:p14="http://schemas.microsoft.com/office/powerpoint/2010/main" val="2391126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EC052B-1272-774B-9145-97D2A5AE665B}" type="slidenum">
              <a:rPr lang="en-US" smtClean="0"/>
              <a:t>6</a:t>
            </a:fld>
            <a:endParaRPr lang="en-US"/>
          </a:p>
        </p:txBody>
      </p:sp>
    </p:spTree>
    <p:extLst>
      <p:ext uri="{BB962C8B-B14F-4D97-AF65-F5344CB8AC3E}">
        <p14:creationId xmlns:p14="http://schemas.microsoft.com/office/powerpoint/2010/main" val="2596850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4EC052B-1272-774B-9145-97D2A5AE665B}" type="slidenum">
              <a:rPr lang="en-US" smtClean="0"/>
              <a:t>7</a:t>
            </a:fld>
            <a:endParaRPr lang="en-US"/>
          </a:p>
        </p:txBody>
      </p:sp>
    </p:spTree>
    <p:extLst>
      <p:ext uri="{BB962C8B-B14F-4D97-AF65-F5344CB8AC3E}">
        <p14:creationId xmlns:p14="http://schemas.microsoft.com/office/powerpoint/2010/main" val="1364746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EC052B-1272-774B-9145-97D2A5AE665B}" type="slidenum">
              <a:rPr lang="en-US" smtClean="0"/>
              <a:t>8</a:t>
            </a:fld>
            <a:endParaRPr lang="en-US"/>
          </a:p>
        </p:txBody>
      </p:sp>
    </p:spTree>
    <p:extLst>
      <p:ext uri="{BB962C8B-B14F-4D97-AF65-F5344CB8AC3E}">
        <p14:creationId xmlns:p14="http://schemas.microsoft.com/office/powerpoint/2010/main" val="3767166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sp>
        <p:nvSpPr>
          <p:cNvPr id="4" name="Rectangle 3"/>
          <p:cNvSpPr/>
          <p:nvPr userDrawn="1"/>
        </p:nvSpPr>
        <p:spPr>
          <a:xfrm>
            <a:off x="-1285569" y="-768389"/>
            <a:ext cx="12981110" cy="6288243"/>
          </a:xfrm>
          <a:prstGeom prst="rect">
            <a:avLst/>
          </a:prstGeom>
          <a:gradFill>
            <a:gsLst>
              <a:gs pos="0">
                <a:schemeClr val="accent1">
                  <a:lumMod val="50000"/>
                </a:schemeClr>
              </a:gs>
              <a:gs pos="100000">
                <a:srgbClr val="3A5DA7"/>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6" name="Freeform 15"/>
          <p:cNvSpPr/>
          <p:nvPr userDrawn="1"/>
        </p:nvSpPr>
        <p:spPr>
          <a:xfrm>
            <a:off x="-20070" y="3269044"/>
            <a:ext cx="9186152" cy="1494672"/>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 name="Freeform 16"/>
          <p:cNvSpPr/>
          <p:nvPr userDrawn="1"/>
        </p:nvSpPr>
        <p:spPr>
          <a:xfrm>
            <a:off x="69003" y="2299384"/>
            <a:ext cx="9008006" cy="1371521"/>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gradFill>
            <a:gsLst>
              <a:gs pos="0">
                <a:schemeClr val="accent1">
                  <a:lumMod val="75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9" name="Freeform 18"/>
          <p:cNvSpPr/>
          <p:nvPr userDrawn="1"/>
        </p:nvSpPr>
        <p:spPr>
          <a:xfrm flipV="1">
            <a:off x="-1285570" y="-768393"/>
            <a:ext cx="15536569" cy="3986791"/>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0978 h 3303679"/>
              <a:gd name="connsiteX1" fmla="*/ 3508513 w 12248202"/>
              <a:gd name="connsiteY1" fmla="*/ 1217 h 3303679"/>
              <a:gd name="connsiteX2" fmla="*/ 8493752 w 12248202"/>
              <a:gd name="connsiteY2" fmla="*/ 774939 h 3303679"/>
              <a:gd name="connsiteX3" fmla="*/ 12230483 w 12248202"/>
              <a:gd name="connsiteY3" fmla="*/ 97932 h 3303679"/>
              <a:gd name="connsiteX4" fmla="*/ 12248067 w 12248202"/>
              <a:gd name="connsiteY4" fmla="*/ 2225670 h 3303679"/>
              <a:gd name="connsiteX5" fmla="*/ 8572883 w 12248202"/>
              <a:gd name="connsiteY5" fmla="*/ 2779586 h 3303679"/>
              <a:gd name="connsiteX6" fmla="*/ 3561268 w 12248202"/>
              <a:gd name="connsiteY6" fmla="*/ 2155332 h 3303679"/>
              <a:gd name="connsiteX7" fmla="*/ 17968 w 12248202"/>
              <a:gd name="connsiteY7" fmla="*/ 3303207 h 3303679"/>
              <a:gd name="connsiteX8" fmla="*/ 383 w 12248202"/>
              <a:gd name="connsiteY8" fmla="*/ 730978 h 3303679"/>
              <a:gd name="connsiteX0" fmla="*/ 383 w 12248199"/>
              <a:gd name="connsiteY0" fmla="*/ 730978 h 3357332"/>
              <a:gd name="connsiteX1" fmla="*/ 3508513 w 12248199"/>
              <a:gd name="connsiteY1" fmla="*/ 1217 h 3357332"/>
              <a:gd name="connsiteX2" fmla="*/ 8493752 w 12248199"/>
              <a:gd name="connsiteY2" fmla="*/ 774939 h 3357332"/>
              <a:gd name="connsiteX3" fmla="*/ 12230483 w 12248199"/>
              <a:gd name="connsiteY3" fmla="*/ 97932 h 3357332"/>
              <a:gd name="connsiteX4" fmla="*/ 12248067 w 12248199"/>
              <a:gd name="connsiteY4" fmla="*/ 2225670 h 3357332"/>
              <a:gd name="connsiteX5" fmla="*/ 8529036 w 12248199"/>
              <a:gd name="connsiteY5" fmla="*/ 3357311 h 3357332"/>
              <a:gd name="connsiteX6" fmla="*/ 3561268 w 12248199"/>
              <a:gd name="connsiteY6" fmla="*/ 2155332 h 3357332"/>
              <a:gd name="connsiteX7" fmla="*/ 17968 w 12248199"/>
              <a:gd name="connsiteY7" fmla="*/ 3303207 h 3357332"/>
              <a:gd name="connsiteX8" fmla="*/ 383 w 12248199"/>
              <a:gd name="connsiteY8" fmla="*/ 730978 h 3357332"/>
              <a:gd name="connsiteX0" fmla="*/ 383 w 12248167"/>
              <a:gd name="connsiteY0" fmla="*/ 730978 h 3363288"/>
              <a:gd name="connsiteX1" fmla="*/ 3508513 w 12248167"/>
              <a:gd name="connsiteY1" fmla="*/ 1217 h 3363288"/>
              <a:gd name="connsiteX2" fmla="*/ 8493752 w 12248167"/>
              <a:gd name="connsiteY2" fmla="*/ 774939 h 3363288"/>
              <a:gd name="connsiteX3" fmla="*/ 12230483 w 12248167"/>
              <a:gd name="connsiteY3" fmla="*/ 97932 h 3363288"/>
              <a:gd name="connsiteX4" fmla="*/ 12248067 w 12248167"/>
              <a:gd name="connsiteY4" fmla="*/ 2225670 h 3363288"/>
              <a:gd name="connsiteX5" fmla="*/ 8529036 w 12248167"/>
              <a:gd name="connsiteY5" fmla="*/ 3357311 h 3363288"/>
              <a:gd name="connsiteX6" fmla="*/ 3613884 w 12248167"/>
              <a:gd name="connsiteY6" fmla="*/ 2699074 h 3363288"/>
              <a:gd name="connsiteX7" fmla="*/ 17968 w 12248167"/>
              <a:gd name="connsiteY7" fmla="*/ 3303207 h 3363288"/>
              <a:gd name="connsiteX8" fmla="*/ 383 w 12248167"/>
              <a:gd name="connsiteY8" fmla="*/ 730978 h 3363288"/>
              <a:gd name="connsiteX0" fmla="*/ 383 w 12248167"/>
              <a:gd name="connsiteY0" fmla="*/ 730978 h 3357687"/>
              <a:gd name="connsiteX1" fmla="*/ 3508513 w 12248167"/>
              <a:gd name="connsiteY1" fmla="*/ 1217 h 3357687"/>
              <a:gd name="connsiteX2" fmla="*/ 8493752 w 12248167"/>
              <a:gd name="connsiteY2" fmla="*/ 774939 h 3357687"/>
              <a:gd name="connsiteX3" fmla="*/ 12230483 w 12248167"/>
              <a:gd name="connsiteY3" fmla="*/ 97932 h 3357687"/>
              <a:gd name="connsiteX4" fmla="*/ 12248067 w 12248167"/>
              <a:gd name="connsiteY4" fmla="*/ 2588164 h 3357687"/>
              <a:gd name="connsiteX5" fmla="*/ 8529036 w 12248167"/>
              <a:gd name="connsiteY5" fmla="*/ 3357311 h 3357687"/>
              <a:gd name="connsiteX6" fmla="*/ 3613884 w 12248167"/>
              <a:gd name="connsiteY6" fmla="*/ 2699074 h 3357687"/>
              <a:gd name="connsiteX7" fmla="*/ 17968 w 12248167"/>
              <a:gd name="connsiteY7" fmla="*/ 3303207 h 3357687"/>
              <a:gd name="connsiteX8" fmla="*/ 383 w 12248167"/>
              <a:gd name="connsiteY8" fmla="*/ 730978 h 3357687"/>
              <a:gd name="connsiteX0" fmla="*/ 383 w 12248166"/>
              <a:gd name="connsiteY0" fmla="*/ 730978 h 3358687"/>
              <a:gd name="connsiteX1" fmla="*/ 3508513 w 12248166"/>
              <a:gd name="connsiteY1" fmla="*/ 1217 h 3358687"/>
              <a:gd name="connsiteX2" fmla="*/ 8493752 w 12248166"/>
              <a:gd name="connsiteY2" fmla="*/ 774939 h 3358687"/>
              <a:gd name="connsiteX3" fmla="*/ 12230483 w 12248166"/>
              <a:gd name="connsiteY3" fmla="*/ 97932 h 3358687"/>
              <a:gd name="connsiteX4" fmla="*/ 12248067 w 12248166"/>
              <a:gd name="connsiteY4" fmla="*/ 2588164 h 3358687"/>
              <a:gd name="connsiteX5" fmla="*/ 8529036 w 12248166"/>
              <a:gd name="connsiteY5" fmla="*/ 3357311 h 3358687"/>
              <a:gd name="connsiteX6" fmla="*/ 3675269 w 12248166"/>
              <a:gd name="connsiteY6" fmla="*/ 2789698 h 3358687"/>
              <a:gd name="connsiteX7" fmla="*/ 17968 w 12248166"/>
              <a:gd name="connsiteY7" fmla="*/ 3303207 h 3358687"/>
              <a:gd name="connsiteX8" fmla="*/ 383 w 12248166"/>
              <a:gd name="connsiteY8" fmla="*/ 730978 h 3358687"/>
              <a:gd name="connsiteX0" fmla="*/ 778 w 12239791"/>
              <a:gd name="connsiteY0" fmla="*/ 527964 h 3359575"/>
              <a:gd name="connsiteX1" fmla="*/ 3500138 w 12239791"/>
              <a:gd name="connsiteY1" fmla="*/ 2105 h 3359575"/>
              <a:gd name="connsiteX2" fmla="*/ 8485377 w 12239791"/>
              <a:gd name="connsiteY2" fmla="*/ 775827 h 3359575"/>
              <a:gd name="connsiteX3" fmla="*/ 12222108 w 12239791"/>
              <a:gd name="connsiteY3" fmla="*/ 98820 h 3359575"/>
              <a:gd name="connsiteX4" fmla="*/ 12239692 w 12239791"/>
              <a:gd name="connsiteY4" fmla="*/ 2589052 h 3359575"/>
              <a:gd name="connsiteX5" fmla="*/ 8520661 w 12239791"/>
              <a:gd name="connsiteY5" fmla="*/ 3358199 h 3359575"/>
              <a:gd name="connsiteX6" fmla="*/ 3666894 w 12239791"/>
              <a:gd name="connsiteY6" fmla="*/ 2790586 h 3359575"/>
              <a:gd name="connsiteX7" fmla="*/ 9593 w 12239791"/>
              <a:gd name="connsiteY7" fmla="*/ 3304095 h 3359575"/>
              <a:gd name="connsiteX8" fmla="*/ 778 w 12239791"/>
              <a:gd name="connsiteY8" fmla="*/ 527964 h 33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791" h="3359575">
                <a:moveTo>
                  <a:pt x="778" y="527964"/>
                </a:moveTo>
                <a:cubicBezTo>
                  <a:pt x="-13876" y="541153"/>
                  <a:pt x="2086038" y="-39205"/>
                  <a:pt x="3500138" y="2105"/>
                </a:cubicBezTo>
                <a:cubicBezTo>
                  <a:pt x="4914238" y="43415"/>
                  <a:pt x="6548138" y="768501"/>
                  <a:pt x="8485377" y="775827"/>
                </a:cubicBezTo>
                <a:cubicBezTo>
                  <a:pt x="10422616" y="783153"/>
                  <a:pt x="12230900" y="92958"/>
                  <a:pt x="12222108" y="98820"/>
                </a:cubicBezTo>
                <a:cubicBezTo>
                  <a:pt x="12225039" y="799274"/>
                  <a:pt x="12219176" y="2574398"/>
                  <a:pt x="12239692" y="2589052"/>
                </a:cubicBezTo>
                <a:cubicBezTo>
                  <a:pt x="12257277" y="2589053"/>
                  <a:pt x="9949461" y="3324610"/>
                  <a:pt x="8520661" y="3358199"/>
                </a:cubicBezTo>
                <a:cubicBezTo>
                  <a:pt x="7091861" y="3391788"/>
                  <a:pt x="5085405" y="2799603"/>
                  <a:pt x="3666894" y="2790586"/>
                </a:cubicBezTo>
                <a:cubicBezTo>
                  <a:pt x="2248383" y="2781569"/>
                  <a:pt x="-22645" y="3330471"/>
                  <a:pt x="9593" y="3304095"/>
                </a:cubicBezTo>
                <a:cubicBezTo>
                  <a:pt x="3731" y="2624157"/>
                  <a:pt x="-2152" y="530894"/>
                  <a:pt x="778" y="527964"/>
                </a:cubicBezTo>
                <a:close/>
              </a:path>
            </a:pathLst>
          </a:custGeom>
          <a:gradFill flip="none" rotWithShape="1">
            <a:gsLst>
              <a:gs pos="18000">
                <a:schemeClr val="bg1"/>
              </a:gs>
              <a:gs pos="78000">
                <a:schemeClr val="accent1">
                  <a:lumMod val="40000"/>
                  <a:lumOff val="60000"/>
                </a:schemeClr>
              </a:gs>
            </a:gsLst>
            <a:lin ang="58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6" name="Picture Placeholder 6"/>
          <p:cNvSpPr>
            <a:spLocks noGrp="1"/>
          </p:cNvSpPr>
          <p:nvPr>
            <p:ph type="pic" sz="quarter" idx="13"/>
          </p:nvPr>
        </p:nvSpPr>
        <p:spPr>
          <a:xfrm>
            <a:off x="4936556" y="498648"/>
            <a:ext cx="3252078" cy="3252078"/>
          </a:xfrm>
          <a:prstGeom prst="ellipse">
            <a:avLst/>
          </a:prstGeom>
          <a:solidFill>
            <a:srgbClr val="2F5597"/>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sp>
        <p:nvSpPr>
          <p:cNvPr id="7" name="Picture Placeholder 6"/>
          <p:cNvSpPr>
            <a:spLocks noGrp="1"/>
          </p:cNvSpPr>
          <p:nvPr>
            <p:ph type="pic" sz="quarter" idx="12"/>
          </p:nvPr>
        </p:nvSpPr>
        <p:spPr>
          <a:xfrm>
            <a:off x="7095685" y="2559670"/>
            <a:ext cx="1534397" cy="1534397"/>
          </a:xfrm>
          <a:prstGeom prst="ellipse">
            <a:avLst/>
          </a:prstGeom>
          <a:solidFill>
            <a:srgbClr val="8FAADC"/>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sp>
        <p:nvSpPr>
          <p:cNvPr id="27" name="Picture Placeholder 6"/>
          <p:cNvSpPr>
            <a:spLocks noGrp="1"/>
          </p:cNvSpPr>
          <p:nvPr>
            <p:ph type="pic" sz="quarter" idx="14"/>
          </p:nvPr>
        </p:nvSpPr>
        <p:spPr>
          <a:xfrm>
            <a:off x="4393858" y="2405643"/>
            <a:ext cx="1047557" cy="1047557"/>
          </a:xfrm>
          <a:prstGeom prst="ellipse">
            <a:avLst/>
          </a:prstGeom>
          <a:solidFill>
            <a:srgbClr val="1F3864"/>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7987" y="1332919"/>
            <a:ext cx="2700047" cy="1783089"/>
          </a:xfrm>
          <a:prstGeom prst="rect">
            <a:avLst/>
          </a:prstGeom>
        </p:spPr>
      </p:pic>
      <p:sp>
        <p:nvSpPr>
          <p:cNvPr id="5" name="Title 4">
            <a:extLst>
              <a:ext uri="{FF2B5EF4-FFF2-40B4-BE49-F238E27FC236}">
                <a16:creationId xmlns:a16="http://schemas.microsoft.com/office/drawing/2014/main" id="{3B5C334C-70B2-4BA5-804F-C99357A811BA}"/>
              </a:ext>
            </a:extLst>
          </p:cNvPr>
          <p:cNvSpPr>
            <a:spLocks noGrp="1"/>
          </p:cNvSpPr>
          <p:nvPr>
            <p:ph type="title"/>
          </p:nvPr>
        </p:nvSpPr>
        <p:spPr>
          <a:xfrm>
            <a:off x="1387871" y="4234472"/>
            <a:ext cx="7059529" cy="583869"/>
          </a:xfrm>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9167FBA-EAAF-4B2D-92F3-C0EF313691FE}"/>
              </a:ext>
            </a:extLst>
          </p:cNvPr>
          <p:cNvSpPr>
            <a:spLocks noGrp="1"/>
          </p:cNvSpPr>
          <p:nvPr>
            <p:ph type="body" sz="quarter" idx="15" hasCustomPrompt="1"/>
          </p:nvPr>
        </p:nvSpPr>
        <p:spPr>
          <a:xfrm>
            <a:off x="1387559" y="4949825"/>
            <a:ext cx="7059529" cy="266700"/>
          </a:xfrm>
        </p:spPr>
        <p:txBody>
          <a:bodyPr/>
          <a:lstStyle>
            <a:lvl1pPr>
              <a:defRPr b="0">
                <a:solidFill>
                  <a:schemeClr val="bg1"/>
                </a:solidFill>
              </a:defRPr>
            </a:lvl1pPr>
            <a:lvl2pPr>
              <a:defRPr b="0">
                <a:solidFill>
                  <a:schemeClr val="bg1"/>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Speaker Name, Title, Email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peaker Slide-looking left">
    <p:spTree>
      <p:nvGrpSpPr>
        <p:cNvPr id="1" name=""/>
        <p:cNvGrpSpPr/>
        <p:nvPr/>
      </p:nvGrpSpPr>
      <p:grpSpPr>
        <a:xfrm>
          <a:off x="0" y="0"/>
          <a:ext cx="0" cy="0"/>
          <a:chOff x="0" y="0"/>
          <a:chExt cx="0" cy="0"/>
        </a:xfrm>
      </p:grpSpPr>
      <p:sp>
        <p:nvSpPr>
          <p:cNvPr id="7" name="Text Placeholder 2"/>
          <p:cNvSpPr>
            <a:spLocks noGrp="1"/>
          </p:cNvSpPr>
          <p:nvPr>
            <p:ph type="body" idx="1" hasCustomPrompt="1"/>
          </p:nvPr>
        </p:nvSpPr>
        <p:spPr>
          <a:xfrm>
            <a:off x="596797" y="2533324"/>
            <a:ext cx="3894521" cy="1960376"/>
          </a:xfrm>
        </p:spPr>
        <p:txBody>
          <a:bodyPr>
            <a:normAutofit/>
          </a:bodyPr>
          <a:lstStyle>
            <a:lvl1pPr marL="0" indent="0">
              <a:spcBef>
                <a:spcPts val="375"/>
              </a:spcBef>
              <a:buNone/>
              <a:defRPr sz="3000" b="1">
                <a:solidFill>
                  <a:schemeClr val="tx1">
                    <a:lumMod val="95000"/>
                    <a:lumOff val="5000"/>
                  </a:schemeClr>
                </a:solidFill>
                <a:latin typeface="Nirmala UI" charset="0"/>
                <a:ea typeface="Nirmala UI" charset="0"/>
                <a:cs typeface="Nirmala UI" charset="0"/>
              </a:defRPr>
            </a:lvl1pPr>
            <a:lvl2pPr marL="0" indent="0">
              <a:spcBef>
                <a:spcPts val="900"/>
              </a:spcBef>
              <a:spcAft>
                <a:spcPts val="900"/>
              </a:spcAft>
              <a:buNone/>
              <a:defRPr sz="2400">
                <a:solidFill>
                  <a:schemeClr val="accent1">
                    <a:lumMod val="75000"/>
                  </a:schemeClr>
                </a:solidFill>
                <a:latin typeface="Nirmala UI" charset="0"/>
                <a:ea typeface="Nirmala UI" charset="0"/>
                <a:cs typeface="Nirmala UI" charset="0"/>
              </a:defRPr>
            </a:lvl2pPr>
            <a:lvl3pPr marL="0" indent="0">
              <a:buNone/>
              <a:defRPr sz="1800">
                <a:solidFill>
                  <a:schemeClr val="bg2">
                    <a:lumMod val="50000"/>
                  </a:schemeClr>
                </a:solidFill>
                <a:latin typeface="Nirmala UI" charset="0"/>
                <a:ea typeface="Nirmala UI" charset="0"/>
                <a:cs typeface="Nirmala UI" charset="0"/>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Speaker Title</a:t>
            </a:r>
          </a:p>
          <a:p>
            <a:pPr lvl="1"/>
            <a:r>
              <a:rPr lang="en-US" dirty="0"/>
              <a:t>Speaker company/organization</a:t>
            </a:r>
          </a:p>
          <a:p>
            <a:pPr lvl="2"/>
            <a:r>
              <a:rPr lang="en-US" dirty="0"/>
              <a:t>Speaker contact info</a:t>
            </a:r>
          </a:p>
        </p:txBody>
      </p:sp>
      <p:sp>
        <p:nvSpPr>
          <p:cNvPr id="3" name="Oval 2">
            <a:extLst>
              <a:ext uri="{FF2B5EF4-FFF2-40B4-BE49-F238E27FC236}">
                <a16:creationId xmlns:a16="http://schemas.microsoft.com/office/drawing/2014/main" id="{F33EC6A2-55E7-4F34-AAED-5E986D431979}"/>
              </a:ext>
            </a:extLst>
          </p:cNvPr>
          <p:cNvSpPr/>
          <p:nvPr userDrawn="1"/>
        </p:nvSpPr>
        <p:spPr>
          <a:xfrm>
            <a:off x="-534355" y="1224288"/>
            <a:ext cx="1035844" cy="1035844"/>
          </a:xfrm>
          <a:prstGeom prst="ellipse">
            <a:avLst/>
          </a:prstGeom>
          <a:solidFill>
            <a:srgbClr val="F5D56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Rectangle 3">
            <a:extLst>
              <a:ext uri="{FF2B5EF4-FFF2-40B4-BE49-F238E27FC236}">
                <a16:creationId xmlns:a16="http://schemas.microsoft.com/office/drawing/2014/main" id="{9903374C-7615-45D3-A047-8D1D103C4E91}"/>
              </a:ext>
            </a:extLst>
          </p:cNvPr>
          <p:cNvSpPr/>
          <p:nvPr userDrawn="1"/>
        </p:nvSpPr>
        <p:spPr>
          <a:xfrm>
            <a:off x="-642938" y="1057275"/>
            <a:ext cx="642938" cy="132873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10" name="Group 9"/>
          <p:cNvGrpSpPr/>
          <p:nvPr userDrawn="1"/>
        </p:nvGrpSpPr>
        <p:grpSpPr>
          <a:xfrm>
            <a:off x="-36993" y="-100949"/>
            <a:ext cx="9276843" cy="1267129"/>
            <a:chOff x="-36993" y="-100949"/>
            <a:chExt cx="9276843" cy="1267129"/>
          </a:xfrm>
        </p:grpSpPr>
        <p:sp>
          <p:nvSpPr>
            <p:cNvPr id="11" name="Freeform 10"/>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Freeform 11"/>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20" name="Rectangle 19"/>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768C44-877B-4AA3-BB09-7E73B36B0F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660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200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42000"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42000"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4" decel="42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decel="42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42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peaker Slide-looking right">
    <p:spTree>
      <p:nvGrpSpPr>
        <p:cNvPr id="1" name=""/>
        <p:cNvGrpSpPr/>
        <p:nvPr/>
      </p:nvGrpSpPr>
      <p:grpSpPr>
        <a:xfrm>
          <a:off x="0" y="0"/>
          <a:ext cx="0" cy="0"/>
          <a:chOff x="0" y="0"/>
          <a:chExt cx="0" cy="0"/>
        </a:xfrm>
      </p:grpSpPr>
      <p:grpSp>
        <p:nvGrpSpPr>
          <p:cNvPr id="20" name="Group 19"/>
          <p:cNvGrpSpPr/>
          <p:nvPr userDrawn="1"/>
        </p:nvGrpSpPr>
        <p:grpSpPr>
          <a:xfrm>
            <a:off x="-36993" y="-100949"/>
            <a:ext cx="9276843" cy="1267129"/>
            <a:chOff x="-36993" y="-100949"/>
            <a:chExt cx="9276843" cy="1267129"/>
          </a:xfrm>
        </p:grpSpPr>
        <p:sp>
          <p:nvSpPr>
            <p:cNvPr id="21" name="Freeform 20"/>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 name="Freeform 21"/>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24" name="Title Placeholder 1"/>
          <p:cNvSpPr txBox="1">
            <a:spLocks/>
          </p:cNvSpPr>
          <p:nvPr userDrawn="1"/>
        </p:nvSpPr>
        <p:spPr>
          <a:xfrm>
            <a:off x="628650" y="218150"/>
            <a:ext cx="7886700" cy="583869"/>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b="1" i="0" kern="1200">
                <a:solidFill>
                  <a:schemeClr val="bg1"/>
                </a:solidFill>
                <a:latin typeface="Nirmala UI"/>
                <a:ea typeface="Trebuchet MS" charset="0"/>
                <a:cs typeface="Nirmala UI"/>
              </a:defRPr>
            </a:lvl1pPr>
          </a:lstStyle>
          <a:p>
            <a:r>
              <a:rPr lang="en-US" dirty="0"/>
              <a:t>Click to edit Master title style</a:t>
            </a:r>
          </a:p>
        </p:txBody>
      </p:sp>
      <p:sp>
        <p:nvSpPr>
          <p:cNvPr id="8" name="Picture Placeholder 97"/>
          <p:cNvSpPr>
            <a:spLocks noGrp="1"/>
          </p:cNvSpPr>
          <p:nvPr>
            <p:ph type="pic" sz="quarter" idx="55"/>
          </p:nvPr>
        </p:nvSpPr>
        <p:spPr>
          <a:xfrm>
            <a:off x="600286" y="1223433"/>
            <a:ext cx="2736885" cy="3099155"/>
          </a:xfrm>
          <a:solidFill>
            <a:schemeClr val="accent1">
              <a:lumMod val="50000"/>
            </a:schemeClr>
          </a:solidFill>
          <a:ln w="3175">
            <a:solidFill>
              <a:schemeClr val="bg1"/>
            </a:solidFill>
          </a:ln>
        </p:spPr>
        <p:txBody>
          <a:bodyPr>
            <a:normAutofit/>
          </a:bodyPr>
          <a:lstStyle>
            <a:lvl1pPr>
              <a:defRPr sz="800"/>
            </a:lvl1pPr>
          </a:lstStyle>
          <a:p>
            <a:r>
              <a:rPr lang="en-US"/>
              <a:t>Click icon to add picture</a:t>
            </a:r>
            <a:endParaRPr lang="en-US" dirty="0"/>
          </a:p>
        </p:txBody>
      </p:sp>
      <p:sp>
        <p:nvSpPr>
          <p:cNvPr id="2" name="Title 1"/>
          <p:cNvSpPr>
            <a:spLocks noGrp="1"/>
          </p:cNvSpPr>
          <p:nvPr>
            <p:ph type="title"/>
          </p:nvPr>
        </p:nvSpPr>
        <p:spPr>
          <a:xfrm>
            <a:off x="3618186" y="1239753"/>
            <a:ext cx="4644916" cy="994172"/>
          </a:xfrm>
        </p:spPr>
        <p:txBody>
          <a:bodyPr/>
          <a:lstStyle>
            <a:lvl1pPr>
              <a:defRPr>
                <a:latin typeface="Nirmala UI" charset="0"/>
                <a:ea typeface="Nirmala UI" charset="0"/>
                <a:cs typeface="Nirmala UI" charset="0"/>
              </a:defRPr>
            </a:lvl1pPr>
          </a:lstStyle>
          <a:p>
            <a:r>
              <a:rPr lang="en-US"/>
              <a:t>Click to edit Master title style</a:t>
            </a:r>
            <a:endParaRPr lang="en-US" dirty="0"/>
          </a:p>
        </p:txBody>
      </p:sp>
      <p:sp>
        <p:nvSpPr>
          <p:cNvPr id="7" name="Text Placeholder 2"/>
          <p:cNvSpPr>
            <a:spLocks noGrp="1"/>
          </p:cNvSpPr>
          <p:nvPr>
            <p:ph type="body" idx="1"/>
          </p:nvPr>
        </p:nvSpPr>
        <p:spPr>
          <a:xfrm>
            <a:off x="3618186" y="2331349"/>
            <a:ext cx="4644915" cy="2287679"/>
          </a:xfrm>
        </p:spPr>
        <p:txBody>
          <a:bodyPr>
            <a:normAutofit/>
          </a:bodyPr>
          <a:lstStyle>
            <a:lvl1pPr marL="0" indent="0">
              <a:buNone/>
              <a:defRPr sz="1500">
                <a:solidFill>
                  <a:schemeClr val="tx1">
                    <a:lumMod val="95000"/>
                    <a:lumOff val="5000"/>
                  </a:schemeClr>
                </a:solidFill>
                <a:latin typeface="Nirmala UI" charset="0"/>
                <a:ea typeface="Nirmala UI" charset="0"/>
                <a:cs typeface="Nirmala UI"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25" name="Rectangle 24"/>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48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Freeform 19"/>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1" name="Freeform 20"/>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ctrTitle"/>
          </p:nvPr>
        </p:nvSpPr>
        <p:spPr>
          <a:xfrm>
            <a:off x="1143000" y="1257783"/>
            <a:ext cx="6858000" cy="1721598"/>
          </a:xfrm>
        </p:spPr>
        <p:txBody>
          <a:bodyPr anchor="b"/>
          <a:lstStyle>
            <a:lvl1pPr algn="ctr">
              <a:defRPr sz="4500" b="1">
                <a:latin typeface="Nirmala UI" charset="0"/>
                <a:ea typeface="Nirmala UI" charset="0"/>
                <a:cs typeface="Nirmala UI"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178054"/>
            <a:ext cx="6858000" cy="1290049"/>
          </a:xfrm>
        </p:spPr>
        <p:txBody>
          <a:bodyPr>
            <a:normAutofit/>
          </a:bodyPr>
          <a:lstStyle>
            <a:lvl1pPr marL="0" indent="0" algn="ctr">
              <a:buNone/>
              <a:defRPr sz="2700">
                <a:latin typeface="Nirmala UI" charset="0"/>
                <a:ea typeface="Nirmala UI" charset="0"/>
                <a:cs typeface="Nirmala UI"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38034" y="51091"/>
            <a:ext cx="1168806" cy="771870"/>
          </a:xfrm>
          <a:prstGeom prst="rect">
            <a:avLst/>
          </a:prstGeom>
          <a:effectLst/>
        </p:spPr>
      </p:pic>
      <p:sp>
        <p:nvSpPr>
          <p:cNvPr id="17" name="Title Placeholder 1"/>
          <p:cNvSpPr txBox="1">
            <a:spLocks/>
          </p:cNvSpPr>
          <p:nvPr userDrawn="1"/>
        </p:nvSpPr>
        <p:spPr>
          <a:xfrm>
            <a:off x="628650" y="184733"/>
            <a:ext cx="7886700" cy="583869"/>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b="1" i="0" kern="1200">
                <a:solidFill>
                  <a:schemeClr val="bg1"/>
                </a:solidFill>
                <a:latin typeface="Nirmala UI"/>
                <a:ea typeface="Trebuchet MS" charset="0"/>
                <a:cs typeface="Nirmala UI"/>
              </a:defRPr>
            </a:lvl1pPr>
          </a:lstStyle>
          <a:p>
            <a:r>
              <a:rPr lang="en-US" dirty="0"/>
              <a:t>Click to edit Master title style</a:t>
            </a:r>
          </a:p>
        </p:txBody>
      </p:sp>
      <p:sp>
        <p:nvSpPr>
          <p:cNvPr id="22" name="Rectangle 21"/>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Freeform 11"/>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3" name="Freeform 12"/>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 name="Text Placeholder 2"/>
          <p:cNvSpPr>
            <a:spLocks noGrp="1"/>
          </p:cNvSpPr>
          <p:nvPr>
            <p:ph type="body" idx="1" hasCustomPrompt="1"/>
          </p:nvPr>
        </p:nvSpPr>
        <p:spPr>
          <a:xfrm>
            <a:off x="629842" y="1248239"/>
            <a:ext cx="3868340" cy="617934"/>
          </a:xfrm>
        </p:spPr>
        <p:txBody>
          <a:bodyPr anchor="b" anchorCtr="0">
            <a:noAutofit/>
          </a:bodyPr>
          <a:lstStyle>
            <a:lvl1pPr marL="0" indent="0">
              <a:buNone/>
              <a:defRPr sz="1800" b="1">
                <a:latin typeface="Nirmala UI" charset="0"/>
                <a:ea typeface="Nirmala UI" charset="0"/>
                <a:cs typeface="Nirmala UI" charset="0"/>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1866173"/>
            <a:ext cx="3868340" cy="2763441"/>
          </a:xfrm>
        </p:spPr>
        <p:txBody>
          <a:bodyPr/>
          <a:lstStyle>
            <a:lvl1pPr>
              <a:defRPr>
                <a:latin typeface="Nirmala UI" charset="0"/>
                <a:ea typeface="Nirmala UI" charset="0"/>
                <a:cs typeface="Nirmala UI" charset="0"/>
              </a:defRPr>
            </a:lvl1pPr>
            <a:lvl2pPr>
              <a:defRPr>
                <a:latin typeface="Nirmala UI" charset="0"/>
                <a:ea typeface="Nirmala UI" charset="0"/>
                <a:cs typeface="Nirmala UI" charset="0"/>
              </a:defRPr>
            </a:lvl2pPr>
            <a:lvl3pPr>
              <a:defRPr>
                <a:latin typeface="Nirmala UI" charset="0"/>
                <a:ea typeface="Nirmala UI" charset="0"/>
                <a:cs typeface="Nirmala UI" charset="0"/>
              </a:defRPr>
            </a:lvl3pPr>
            <a:lvl4pPr>
              <a:defRPr>
                <a:latin typeface="Nirmala UI" charset="0"/>
                <a:ea typeface="Nirmala UI" charset="0"/>
                <a:cs typeface="Nirmala UI" charset="0"/>
              </a:defRPr>
            </a:lvl4pPr>
            <a:lvl5pPr>
              <a:defRPr>
                <a:latin typeface="Nirmala UI" charset="0"/>
                <a:ea typeface="Nirmala UI" charset="0"/>
                <a:cs typeface="Nirmala U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629150" y="1248239"/>
            <a:ext cx="3887391" cy="617934"/>
          </a:xfrm>
        </p:spPr>
        <p:txBody>
          <a:bodyPr anchor="b" anchorCtr="0">
            <a:noAutofit/>
          </a:bodyPr>
          <a:lstStyle>
            <a:lvl1pPr marL="0" indent="0">
              <a:buNone/>
              <a:defRPr sz="1800" b="1">
                <a:latin typeface="Nirmala UI" charset="0"/>
                <a:ea typeface="Nirmala UI" charset="0"/>
                <a:cs typeface="Nirmala UI" charset="0"/>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66173"/>
            <a:ext cx="3887391" cy="2763441"/>
          </a:xfrm>
        </p:spPr>
        <p:txBody>
          <a:bodyPr/>
          <a:lstStyle>
            <a:lvl1pPr>
              <a:defRPr>
                <a:latin typeface="Nirmala UI" charset="0"/>
                <a:ea typeface="Nirmala UI" charset="0"/>
                <a:cs typeface="Nirmala UI" charset="0"/>
              </a:defRPr>
            </a:lvl1pPr>
            <a:lvl2pPr>
              <a:defRPr>
                <a:latin typeface="Nirmala UI" charset="0"/>
                <a:ea typeface="Nirmala UI" charset="0"/>
                <a:cs typeface="Nirmala UI" charset="0"/>
              </a:defRPr>
            </a:lvl2pPr>
            <a:lvl3pPr>
              <a:defRPr>
                <a:latin typeface="Nirmala UI" charset="0"/>
                <a:ea typeface="Nirmala UI" charset="0"/>
                <a:cs typeface="Nirmala UI" charset="0"/>
              </a:defRPr>
            </a:lvl3pPr>
            <a:lvl4pPr>
              <a:defRPr>
                <a:latin typeface="Nirmala UI" charset="0"/>
                <a:ea typeface="Nirmala UI" charset="0"/>
                <a:cs typeface="Nirmala UI" charset="0"/>
              </a:defRPr>
            </a:lvl4pPr>
            <a:lvl5pPr>
              <a:defRPr>
                <a:latin typeface="Nirmala UI" charset="0"/>
                <a:ea typeface="Nirmala UI" charset="0"/>
                <a:cs typeface="Nirmala U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8" name="Title 7">
            <a:extLst>
              <a:ext uri="{FF2B5EF4-FFF2-40B4-BE49-F238E27FC236}">
                <a16:creationId xmlns:a16="http://schemas.microsoft.com/office/drawing/2014/main" id="{651AA65C-4C29-410F-9FFA-D45764493E70}"/>
              </a:ext>
            </a:extLst>
          </p:cNvPr>
          <p:cNvSpPr>
            <a:spLocks noGrp="1"/>
          </p:cNvSpPr>
          <p:nvPr>
            <p:ph type="title"/>
          </p:nvPr>
        </p:nvSpPr>
        <p:spPr/>
        <p:txBody>
          <a:bodyPr/>
          <a:lstStyle/>
          <a:p>
            <a:r>
              <a:rPr lang="en-US"/>
              <a:t>Click to edit Master title style</a:t>
            </a:r>
          </a:p>
        </p:txBody>
      </p:sp>
      <p:sp>
        <p:nvSpPr>
          <p:cNvPr id="16" name="Rectangle 15"/>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Freeform 10"/>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 name="Freeform 16"/>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 name="Content Placeholder 2"/>
          <p:cNvSpPr>
            <a:spLocks noGrp="1"/>
          </p:cNvSpPr>
          <p:nvPr>
            <p:ph sz="half" idx="1" hasCustomPrompt="1"/>
          </p:nvPr>
        </p:nvSpPr>
        <p:spPr>
          <a:xfrm>
            <a:off x="628650" y="1290307"/>
            <a:ext cx="3886200" cy="3263504"/>
          </a:xfrm>
        </p:spPr>
        <p:txBody>
          <a:bodyPr>
            <a:noAutofit/>
          </a:bodyPr>
          <a:lstStyle>
            <a:lvl1pPr>
              <a:defRPr>
                <a:latin typeface="Nirmala UI" charset="0"/>
                <a:ea typeface="Nirmala UI" charset="0"/>
                <a:cs typeface="Nirmala UI" charset="0"/>
              </a:defRPr>
            </a:lvl1pPr>
            <a:lvl2pPr>
              <a:defRPr>
                <a:latin typeface="Nirmala UI" charset="0"/>
                <a:ea typeface="Nirmala UI" charset="0"/>
                <a:cs typeface="Nirmala UI" charset="0"/>
              </a:defRPr>
            </a:lvl2pPr>
            <a:lvl3pPr>
              <a:defRPr>
                <a:latin typeface="Nirmala UI" charset="0"/>
                <a:ea typeface="Nirmala UI" charset="0"/>
                <a:cs typeface="Nirmala UI" charset="0"/>
              </a:defRPr>
            </a:lvl3pPr>
            <a:lvl4pPr>
              <a:defRPr>
                <a:latin typeface="Nirmala UI" charset="0"/>
                <a:ea typeface="Nirmala UI" charset="0"/>
                <a:cs typeface="Nirmala UI" charset="0"/>
              </a:defRPr>
            </a:lvl4pPr>
            <a:lvl5pPr>
              <a:defRPr>
                <a:latin typeface="Nirmala UI" charset="0"/>
                <a:ea typeface="Nirmala UI" charset="0"/>
                <a:cs typeface="Nirmala U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29150" y="1290307"/>
            <a:ext cx="3886200" cy="3263504"/>
          </a:xfrm>
        </p:spPr>
        <p:txBody>
          <a:bodyPr>
            <a:noAutofit/>
          </a:bodyPr>
          <a:lstStyle>
            <a:lvl1pPr>
              <a:defRPr>
                <a:latin typeface="Nirmala UI" charset="0"/>
                <a:ea typeface="Nirmala UI" charset="0"/>
                <a:cs typeface="Nirmala UI" charset="0"/>
              </a:defRPr>
            </a:lvl1pPr>
            <a:lvl2pPr>
              <a:defRPr>
                <a:latin typeface="Nirmala UI" charset="0"/>
                <a:ea typeface="Nirmala UI" charset="0"/>
                <a:cs typeface="Nirmala UI" charset="0"/>
              </a:defRPr>
            </a:lvl2pPr>
            <a:lvl3pPr>
              <a:defRPr>
                <a:latin typeface="Nirmala UI" charset="0"/>
                <a:ea typeface="Nirmala UI" charset="0"/>
                <a:cs typeface="Nirmala UI" charset="0"/>
              </a:defRPr>
            </a:lvl3pPr>
            <a:lvl4pPr>
              <a:defRPr>
                <a:latin typeface="Nirmala UI" charset="0"/>
                <a:ea typeface="Nirmala UI" charset="0"/>
                <a:cs typeface="Nirmala UI" charset="0"/>
              </a:defRPr>
            </a:lvl4pPr>
            <a:lvl5pPr>
              <a:defRPr>
                <a:latin typeface="Nirmala UI" charset="0"/>
                <a:ea typeface="Nirmala UI" charset="0"/>
                <a:cs typeface="Nirmala U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859E56F8-1727-4FA7-85DA-B3F600A4E066}"/>
              </a:ext>
            </a:extLst>
          </p:cNvPr>
          <p:cNvSpPr>
            <a:spLocks noGrp="1"/>
          </p:cNvSpPr>
          <p:nvPr>
            <p:ph type="title"/>
          </p:nvPr>
        </p:nvSpPr>
        <p:spPr/>
        <p:txBody>
          <a:bodyPr/>
          <a:lstStyle/>
          <a:p>
            <a:r>
              <a:rPr lang="en-US"/>
              <a:t>Click to edit Master title style</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20" name="Rectangle 19"/>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text left, smaller image right">
    <p:spTree>
      <p:nvGrpSpPr>
        <p:cNvPr id="1" name=""/>
        <p:cNvGrpSpPr/>
        <p:nvPr/>
      </p:nvGrpSpPr>
      <p:grpSpPr>
        <a:xfrm>
          <a:off x="0" y="0"/>
          <a:ext cx="0" cy="0"/>
          <a:chOff x="0" y="0"/>
          <a:chExt cx="0" cy="0"/>
        </a:xfrm>
      </p:grpSpPr>
      <p:sp>
        <p:nvSpPr>
          <p:cNvPr id="11" name="Freeform 10"/>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Freeform 11"/>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3" name="Content Placeholder 2"/>
          <p:cNvSpPr>
            <a:spLocks noGrp="1"/>
          </p:cNvSpPr>
          <p:nvPr>
            <p:ph sz="half" idx="1" hasCustomPrompt="1"/>
          </p:nvPr>
        </p:nvSpPr>
        <p:spPr>
          <a:xfrm>
            <a:off x="628649" y="1290307"/>
            <a:ext cx="4725403" cy="3263504"/>
          </a:xfrm>
        </p:spPr>
        <p:txBody>
          <a:bodyPr>
            <a:noAutofit/>
          </a:bodyPr>
          <a:lstStyle>
            <a:lvl1pPr>
              <a:defRPr sz="3300">
                <a:latin typeface="Nirmala UI" charset="0"/>
                <a:ea typeface="Nirmala UI" charset="0"/>
                <a:cs typeface="Nirmala UI" charset="0"/>
              </a:defRPr>
            </a:lvl1pPr>
            <a:lvl2pPr marL="0" indent="0">
              <a:defRPr sz="1900" b="0">
                <a:latin typeface="Nirmala UI" charset="0"/>
                <a:ea typeface="Nirmala UI" charset="0"/>
                <a:cs typeface="Nirmala UI" charset="0"/>
              </a:defRPr>
            </a:lvl2pPr>
            <a:lvl3pPr marL="457200" indent="0">
              <a:defRPr>
                <a:latin typeface="Nirmala UI" charset="0"/>
                <a:ea typeface="Nirmala UI" charset="0"/>
                <a:cs typeface="Nirmala UI" charset="0"/>
              </a:defRPr>
            </a:lvl3pPr>
            <a:lvl4pPr marL="854075" indent="0">
              <a:defRPr>
                <a:latin typeface="Nirmala UI" charset="0"/>
                <a:ea typeface="Nirmala UI" charset="0"/>
                <a:cs typeface="Nirmala UI" charset="0"/>
              </a:defRPr>
            </a:lvl4pPr>
            <a:lvl5pPr marL="1203325" indent="0">
              <a:defRPr>
                <a:latin typeface="Nirmala UI" charset="0"/>
                <a:ea typeface="Nirmala UI" charset="0"/>
                <a:cs typeface="Nirmala U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450304" y="1973179"/>
            <a:ext cx="3065045" cy="2580632"/>
          </a:xfrm>
        </p:spPr>
        <p:txBody>
          <a:bodyPr>
            <a:noAutofit/>
          </a:bodyPr>
          <a:lstStyle>
            <a:lvl1pPr>
              <a:defRPr>
                <a:latin typeface="Nirmala UI" charset="0"/>
                <a:ea typeface="Nirmala UI" charset="0"/>
                <a:cs typeface="Nirmala UI" charset="0"/>
              </a:defRPr>
            </a:lvl1pPr>
            <a:lvl2pPr>
              <a:defRPr>
                <a:latin typeface="Nirmala UI" charset="0"/>
                <a:ea typeface="Nirmala UI" charset="0"/>
                <a:cs typeface="Nirmala UI" charset="0"/>
              </a:defRPr>
            </a:lvl2pPr>
            <a:lvl3pPr>
              <a:defRPr>
                <a:latin typeface="Nirmala UI" charset="0"/>
                <a:ea typeface="Nirmala UI" charset="0"/>
                <a:cs typeface="Nirmala UI" charset="0"/>
              </a:defRPr>
            </a:lvl3pPr>
            <a:lvl4pPr>
              <a:defRPr>
                <a:latin typeface="Nirmala UI" charset="0"/>
                <a:ea typeface="Nirmala UI" charset="0"/>
                <a:cs typeface="Nirmala UI" charset="0"/>
              </a:defRPr>
            </a:lvl4pPr>
            <a:lvl5pPr>
              <a:defRPr>
                <a:latin typeface="Nirmala UI" charset="0"/>
                <a:ea typeface="Nirmala UI" charset="0"/>
                <a:cs typeface="Nirmala U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42597821-AB3B-4E3A-A1DD-98ADD8780638}"/>
              </a:ext>
            </a:extLst>
          </p:cNvPr>
          <p:cNvSpPr>
            <a:spLocks noGrp="1"/>
          </p:cNvSpPr>
          <p:nvPr>
            <p:ph type="title"/>
          </p:nvPr>
        </p:nvSpPr>
        <p:spPr/>
        <p:txBody>
          <a:bodyPr/>
          <a:lstStyle/>
          <a:p>
            <a:r>
              <a:rPr lang="en-US"/>
              <a:t>Click to edit Master title style</a:t>
            </a:r>
          </a:p>
        </p:txBody>
      </p:sp>
      <p:sp>
        <p:nvSpPr>
          <p:cNvPr id="14" name="Rectangle 13"/>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Freeform 10"/>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Freeform 11"/>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3" name="Content Placeholder 2"/>
          <p:cNvSpPr>
            <a:spLocks noGrp="1"/>
          </p:cNvSpPr>
          <p:nvPr userDrawn="1">
            <p:ph idx="1"/>
          </p:nvPr>
        </p:nvSpPr>
        <p:spPr>
          <a:xfrm>
            <a:off x="628650" y="1256469"/>
            <a:ext cx="7886700" cy="3427679"/>
          </a:xfrm>
        </p:spPr>
        <p:txBody>
          <a:bodyPr/>
          <a:lstStyle>
            <a:lvl1pPr>
              <a:lnSpc>
                <a:spcPct val="110000"/>
              </a:lnSpc>
              <a:defRPr>
                <a:latin typeface="Nirmala UI" charset="0"/>
                <a:ea typeface="Nirmala UI" charset="0"/>
                <a:cs typeface="Nirmala UI" charset="0"/>
              </a:defRPr>
            </a:lvl1pPr>
            <a:lvl2pPr marL="342900" indent="0">
              <a:lnSpc>
                <a:spcPct val="100000"/>
              </a:lnSpc>
              <a:spcBef>
                <a:spcPts val="600"/>
              </a:spcBef>
              <a:buNone/>
              <a:defRPr>
                <a:latin typeface="Nirmala UI" charset="0"/>
                <a:ea typeface="Nirmala UI" charset="0"/>
                <a:cs typeface="Nirmala UI" charset="0"/>
              </a:defRPr>
            </a:lvl2pPr>
            <a:lvl3pPr marL="685800" indent="0">
              <a:lnSpc>
                <a:spcPct val="100000"/>
              </a:lnSpc>
              <a:buNone/>
              <a:defRPr>
                <a:latin typeface="Nirmala UI" charset="0"/>
                <a:ea typeface="Nirmala UI" charset="0"/>
                <a:cs typeface="Nirmala UI" charset="0"/>
              </a:defRPr>
            </a:lvl3pPr>
            <a:lvl4pPr marL="1028700" indent="0">
              <a:lnSpc>
                <a:spcPct val="100000"/>
              </a:lnSpc>
              <a:buNone/>
              <a:defRPr>
                <a:latin typeface="Nirmala UI" charset="0"/>
                <a:ea typeface="Nirmala UI" charset="0"/>
                <a:cs typeface="Nirmala UI" charset="0"/>
              </a:defRPr>
            </a:lvl4pPr>
            <a:lvl5pPr marL="1371600" indent="0">
              <a:lnSpc>
                <a:spcPct val="100000"/>
              </a:lnSpc>
              <a:buNone/>
              <a:defRPr>
                <a:latin typeface="Nirmala UI" charset="0"/>
                <a:ea typeface="Nirmala UI" charset="0"/>
                <a:cs typeface="Nirmala U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7142BB12-8AF9-4D86-972F-99D9D2BEFEAA}"/>
              </a:ext>
            </a:extLst>
          </p:cNvPr>
          <p:cNvSpPr>
            <a:spLocks noGrp="1"/>
          </p:cNvSpPr>
          <p:nvPr>
            <p:ph type="title"/>
          </p:nvPr>
        </p:nvSpPr>
        <p:spPr/>
        <p:txBody>
          <a:bodyPr/>
          <a:lstStyle/>
          <a:p>
            <a:r>
              <a:rPr lang="en-US"/>
              <a:t>Click to edit Master title style</a:t>
            </a:r>
          </a:p>
        </p:txBody>
      </p:sp>
      <p:sp>
        <p:nvSpPr>
          <p:cNvPr id="15" name="Rectangle 14"/>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Freeform 10"/>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Freeform 17"/>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4" name="Text Placeholder 3"/>
          <p:cNvSpPr>
            <a:spLocks noGrp="1"/>
          </p:cNvSpPr>
          <p:nvPr>
            <p:ph type="body" sz="half" idx="2"/>
          </p:nvPr>
        </p:nvSpPr>
        <p:spPr>
          <a:xfrm>
            <a:off x="629841" y="1263673"/>
            <a:ext cx="2949178" cy="3295622"/>
          </a:xfrm>
        </p:spPr>
        <p:txBody>
          <a:bodyPr/>
          <a:lstStyle>
            <a:lvl1pPr marL="0" indent="0">
              <a:buNone/>
              <a:defRPr sz="1200">
                <a:latin typeface="Nirmala UI" charset="0"/>
                <a:ea typeface="Nirmala UI" charset="0"/>
                <a:cs typeface="Nirmala UI" charset="0"/>
              </a:defRPr>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3" name="Content Placeholder 2"/>
          <p:cNvSpPr>
            <a:spLocks noGrp="1"/>
          </p:cNvSpPr>
          <p:nvPr>
            <p:ph idx="1"/>
          </p:nvPr>
        </p:nvSpPr>
        <p:spPr>
          <a:xfrm>
            <a:off x="3887391" y="1263674"/>
            <a:ext cx="4629150" cy="3289668"/>
          </a:xfrm>
        </p:spPr>
        <p:txBody>
          <a:bodyPr/>
          <a:lstStyle>
            <a:lvl1pPr>
              <a:defRPr sz="2400">
                <a:latin typeface="Nirmala UI" charset="0"/>
                <a:ea typeface="Nirmala UI" charset="0"/>
                <a:cs typeface="Nirmala UI" charset="0"/>
              </a:defRPr>
            </a:lvl1pPr>
            <a:lvl2pPr>
              <a:defRPr sz="2100">
                <a:latin typeface="Nirmala UI" charset="0"/>
                <a:ea typeface="Nirmala UI" charset="0"/>
                <a:cs typeface="Nirmala UI" charset="0"/>
              </a:defRPr>
            </a:lvl2pPr>
            <a:lvl3pPr>
              <a:defRPr sz="1800">
                <a:latin typeface="Nirmala UI" charset="0"/>
                <a:ea typeface="Nirmala UI" charset="0"/>
                <a:cs typeface="Nirmala UI" charset="0"/>
              </a:defRPr>
            </a:lvl3pPr>
            <a:lvl4pPr>
              <a:defRPr sz="1500">
                <a:latin typeface="Nirmala UI" charset="0"/>
                <a:ea typeface="Nirmala UI" charset="0"/>
                <a:cs typeface="Nirmala UI" charset="0"/>
              </a:defRPr>
            </a:lvl4pPr>
            <a:lvl5pPr>
              <a:defRPr sz="1500">
                <a:latin typeface="Nirmala UI" charset="0"/>
                <a:ea typeface="Nirmala UI" charset="0"/>
                <a:cs typeface="Nirmala UI"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515EB15-C1FB-4594-937C-682C69B166F1}"/>
              </a:ext>
            </a:extLst>
          </p:cNvPr>
          <p:cNvSpPr>
            <a:spLocks noGrp="1"/>
          </p:cNvSpPr>
          <p:nvPr>
            <p:ph type="title"/>
          </p:nvPr>
        </p:nvSpPr>
        <p:spPr/>
        <p:txBody>
          <a:bodyPr/>
          <a:lstStyle/>
          <a:p>
            <a:r>
              <a:rPr lang="en-US"/>
              <a:t>Click to edit Master title style</a:t>
            </a:r>
          </a:p>
        </p:txBody>
      </p:sp>
      <p:sp>
        <p:nvSpPr>
          <p:cNvPr id="20" name="Rectangle 19"/>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Freeform 10"/>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Freeform 11"/>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3" name="Picture Placeholder 2"/>
          <p:cNvSpPr>
            <a:spLocks noGrp="1"/>
          </p:cNvSpPr>
          <p:nvPr>
            <p:ph type="pic" idx="1"/>
          </p:nvPr>
        </p:nvSpPr>
        <p:spPr>
          <a:xfrm>
            <a:off x="3887391" y="1258629"/>
            <a:ext cx="4629150" cy="3289669"/>
          </a:xfrm>
        </p:spPr>
        <p:txBody>
          <a:bodyPr/>
          <a:lstStyle>
            <a:lvl1pPr marL="0" indent="0">
              <a:buNone/>
              <a:defRPr sz="2400">
                <a:latin typeface="Nirmala UI" charset="0"/>
                <a:ea typeface="Nirmala UI" charset="0"/>
                <a:cs typeface="Nirmala UI"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258630"/>
            <a:ext cx="2949178" cy="3295622"/>
          </a:xfrm>
        </p:spPr>
        <p:txBody>
          <a:bodyPr/>
          <a:lstStyle>
            <a:lvl1pPr marL="0" indent="0">
              <a:buNone/>
              <a:defRPr sz="1200">
                <a:latin typeface="Nirmala UI" charset="0"/>
                <a:ea typeface="Nirmala UI" charset="0"/>
                <a:cs typeface="Nirmala UI" charset="0"/>
              </a:defRPr>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Title 4">
            <a:extLst>
              <a:ext uri="{FF2B5EF4-FFF2-40B4-BE49-F238E27FC236}">
                <a16:creationId xmlns:a16="http://schemas.microsoft.com/office/drawing/2014/main" id="{F572D992-7C0C-4495-8F9E-68DDB72DC700}"/>
              </a:ext>
            </a:extLst>
          </p:cNvPr>
          <p:cNvSpPr>
            <a:spLocks noGrp="1"/>
          </p:cNvSpPr>
          <p:nvPr>
            <p:ph type="title"/>
          </p:nvPr>
        </p:nvSpPr>
        <p:spPr/>
        <p:txBody>
          <a:bodyPr/>
          <a:lstStyle/>
          <a:p>
            <a:r>
              <a:rPr lang="en-US"/>
              <a:t>Click to edit Master title style</a:t>
            </a:r>
          </a:p>
        </p:txBody>
      </p:sp>
      <p:sp>
        <p:nvSpPr>
          <p:cNvPr id="14" name="Rectangle 13"/>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75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Recap/Break">
    <p:spTree>
      <p:nvGrpSpPr>
        <p:cNvPr id="1" name=""/>
        <p:cNvGrpSpPr/>
        <p:nvPr/>
      </p:nvGrpSpPr>
      <p:grpSpPr>
        <a:xfrm>
          <a:off x="0" y="0"/>
          <a:ext cx="0" cy="0"/>
          <a:chOff x="0" y="0"/>
          <a:chExt cx="0" cy="0"/>
        </a:xfrm>
      </p:grpSpPr>
      <p:sp>
        <p:nvSpPr>
          <p:cNvPr id="32" name="Freeform 31"/>
          <p:cNvSpPr/>
          <p:nvPr userDrawn="1"/>
        </p:nvSpPr>
        <p:spPr>
          <a:xfrm flipH="1" flipV="1">
            <a:off x="-29366" y="3977628"/>
            <a:ext cx="9234163" cy="1172486"/>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3680 w 12294242"/>
              <a:gd name="connsiteY0" fmla="*/ 6176 h 3066915"/>
              <a:gd name="connsiteX1" fmla="*/ 3554585 w 12294242"/>
              <a:gd name="connsiteY1" fmla="*/ 5263 h 3066915"/>
              <a:gd name="connsiteX2" fmla="*/ 8629248 w 12294242"/>
              <a:gd name="connsiteY2" fmla="*/ 84035 h 3066915"/>
              <a:gd name="connsiteX3" fmla="*/ 12289330 w 12294242"/>
              <a:gd name="connsiteY3" fmla="*/ 278 h 3066915"/>
              <a:gd name="connsiteX4" fmla="*/ 12294139 w 12294242"/>
              <a:gd name="connsiteY4" fmla="*/ 2467014 h 3066915"/>
              <a:gd name="connsiteX5" fmla="*/ 8618955 w 12294242"/>
              <a:gd name="connsiteY5" fmla="*/ 3020930 h 3066915"/>
              <a:gd name="connsiteX6" fmla="*/ 3519132 w 12294242"/>
              <a:gd name="connsiteY6" fmla="*/ 1920421 h 3066915"/>
              <a:gd name="connsiteX7" fmla="*/ 644 w 12294242"/>
              <a:gd name="connsiteY7" fmla="*/ 3066470 h 3066915"/>
              <a:gd name="connsiteX8" fmla="*/ 33680 w 12294242"/>
              <a:gd name="connsiteY8" fmla="*/ 6176 h 3066915"/>
              <a:gd name="connsiteX0" fmla="*/ 33680 w 12294241"/>
              <a:gd name="connsiteY0" fmla="*/ 6176 h 3134430"/>
              <a:gd name="connsiteX1" fmla="*/ 3554585 w 12294241"/>
              <a:gd name="connsiteY1" fmla="*/ 5263 h 3134430"/>
              <a:gd name="connsiteX2" fmla="*/ 8629248 w 12294241"/>
              <a:gd name="connsiteY2" fmla="*/ 84035 h 3134430"/>
              <a:gd name="connsiteX3" fmla="*/ 12289330 w 12294241"/>
              <a:gd name="connsiteY3" fmla="*/ 278 h 3134430"/>
              <a:gd name="connsiteX4" fmla="*/ 12294139 w 12294241"/>
              <a:gd name="connsiteY4" fmla="*/ 2467014 h 3134430"/>
              <a:gd name="connsiteX5" fmla="*/ 8610134 w 12294241"/>
              <a:gd name="connsiteY5" fmla="*/ 3126763 h 3134430"/>
              <a:gd name="connsiteX6" fmla="*/ 3519132 w 12294241"/>
              <a:gd name="connsiteY6" fmla="*/ 1920421 h 3134430"/>
              <a:gd name="connsiteX7" fmla="*/ 644 w 12294241"/>
              <a:gd name="connsiteY7" fmla="*/ 3066470 h 3134430"/>
              <a:gd name="connsiteX8" fmla="*/ 33680 w 12294241"/>
              <a:gd name="connsiteY8" fmla="*/ 6176 h 3134430"/>
              <a:gd name="connsiteX0" fmla="*/ 33680 w 12289499"/>
              <a:gd name="connsiteY0" fmla="*/ 6176 h 3127136"/>
              <a:gd name="connsiteX1" fmla="*/ 3554585 w 12289499"/>
              <a:gd name="connsiteY1" fmla="*/ 5263 h 3127136"/>
              <a:gd name="connsiteX2" fmla="*/ 8629248 w 12289499"/>
              <a:gd name="connsiteY2" fmla="*/ 84035 h 3127136"/>
              <a:gd name="connsiteX3" fmla="*/ 12289330 w 12289499"/>
              <a:gd name="connsiteY3" fmla="*/ 278 h 3127136"/>
              <a:gd name="connsiteX4" fmla="*/ 12276497 w 12289499"/>
              <a:gd name="connsiteY4" fmla="*/ 2061316 h 3127136"/>
              <a:gd name="connsiteX5" fmla="*/ 8610134 w 12289499"/>
              <a:gd name="connsiteY5" fmla="*/ 3126763 h 3127136"/>
              <a:gd name="connsiteX6" fmla="*/ 3519132 w 12289499"/>
              <a:gd name="connsiteY6" fmla="*/ 1920421 h 3127136"/>
              <a:gd name="connsiteX7" fmla="*/ 644 w 12289499"/>
              <a:gd name="connsiteY7" fmla="*/ 3066470 h 3127136"/>
              <a:gd name="connsiteX8" fmla="*/ 33680 w 12289499"/>
              <a:gd name="connsiteY8" fmla="*/ 6176 h 3127136"/>
              <a:gd name="connsiteX0" fmla="*/ 33680 w 12289499"/>
              <a:gd name="connsiteY0" fmla="*/ 6176 h 3128987"/>
              <a:gd name="connsiteX1" fmla="*/ 3554585 w 12289499"/>
              <a:gd name="connsiteY1" fmla="*/ 5263 h 3128987"/>
              <a:gd name="connsiteX2" fmla="*/ 8629248 w 12289499"/>
              <a:gd name="connsiteY2" fmla="*/ 84035 h 3128987"/>
              <a:gd name="connsiteX3" fmla="*/ 12289330 w 12289499"/>
              <a:gd name="connsiteY3" fmla="*/ 278 h 3128987"/>
              <a:gd name="connsiteX4" fmla="*/ 12276497 w 12289499"/>
              <a:gd name="connsiteY4" fmla="*/ 2061316 h 3128987"/>
              <a:gd name="connsiteX5" fmla="*/ 8610134 w 12289499"/>
              <a:gd name="connsiteY5" fmla="*/ 3126763 h 3128987"/>
              <a:gd name="connsiteX6" fmla="*/ 3519132 w 12289499"/>
              <a:gd name="connsiteY6" fmla="*/ 1920421 h 3128987"/>
              <a:gd name="connsiteX7" fmla="*/ 644 w 12289499"/>
              <a:gd name="connsiteY7" fmla="*/ 3066470 h 3128987"/>
              <a:gd name="connsiteX8" fmla="*/ 33680 w 12289499"/>
              <a:gd name="connsiteY8" fmla="*/ 6176 h 3128987"/>
              <a:gd name="connsiteX0" fmla="*/ 33680 w 12294242"/>
              <a:gd name="connsiteY0" fmla="*/ 6176 h 3126848"/>
              <a:gd name="connsiteX1" fmla="*/ 3554585 w 12294242"/>
              <a:gd name="connsiteY1" fmla="*/ 5263 h 3126848"/>
              <a:gd name="connsiteX2" fmla="*/ 8629248 w 12294242"/>
              <a:gd name="connsiteY2" fmla="*/ 84035 h 3126848"/>
              <a:gd name="connsiteX3" fmla="*/ 12289330 w 12294242"/>
              <a:gd name="connsiteY3" fmla="*/ 278 h 3126848"/>
              <a:gd name="connsiteX4" fmla="*/ 12294140 w 12294242"/>
              <a:gd name="connsiteY4" fmla="*/ 1849648 h 3126848"/>
              <a:gd name="connsiteX5" fmla="*/ 8610134 w 12294242"/>
              <a:gd name="connsiteY5" fmla="*/ 3126763 h 3126848"/>
              <a:gd name="connsiteX6" fmla="*/ 3519132 w 12294242"/>
              <a:gd name="connsiteY6" fmla="*/ 1920421 h 3126848"/>
              <a:gd name="connsiteX7" fmla="*/ 644 w 12294242"/>
              <a:gd name="connsiteY7" fmla="*/ 3066470 h 3126848"/>
              <a:gd name="connsiteX8" fmla="*/ 33680 w 12294242"/>
              <a:gd name="connsiteY8" fmla="*/ 6176 h 3126848"/>
              <a:gd name="connsiteX0" fmla="*/ 33680 w 12294243"/>
              <a:gd name="connsiteY0" fmla="*/ 6176 h 3126768"/>
              <a:gd name="connsiteX1" fmla="*/ 3554585 w 12294243"/>
              <a:gd name="connsiteY1" fmla="*/ 5263 h 3126768"/>
              <a:gd name="connsiteX2" fmla="*/ 8629248 w 12294243"/>
              <a:gd name="connsiteY2" fmla="*/ 84035 h 3126768"/>
              <a:gd name="connsiteX3" fmla="*/ 12289330 w 12294243"/>
              <a:gd name="connsiteY3" fmla="*/ 278 h 3126768"/>
              <a:gd name="connsiteX4" fmla="*/ 12294140 w 12294243"/>
              <a:gd name="connsiteY4" fmla="*/ 1849648 h 3126768"/>
              <a:gd name="connsiteX5" fmla="*/ 8610134 w 12294243"/>
              <a:gd name="connsiteY5" fmla="*/ 3126763 h 3126768"/>
              <a:gd name="connsiteX6" fmla="*/ 3307433 w 12294243"/>
              <a:gd name="connsiteY6" fmla="*/ 1867504 h 3126768"/>
              <a:gd name="connsiteX7" fmla="*/ 644 w 12294243"/>
              <a:gd name="connsiteY7" fmla="*/ 3066470 h 3126768"/>
              <a:gd name="connsiteX8" fmla="*/ 33680 w 12294243"/>
              <a:gd name="connsiteY8" fmla="*/ 6176 h 3126768"/>
              <a:gd name="connsiteX0" fmla="*/ 33680 w 12294244"/>
              <a:gd name="connsiteY0" fmla="*/ 6176 h 3126768"/>
              <a:gd name="connsiteX1" fmla="*/ 3554585 w 12294244"/>
              <a:gd name="connsiteY1" fmla="*/ 5263 h 3126768"/>
              <a:gd name="connsiteX2" fmla="*/ 8629248 w 12294244"/>
              <a:gd name="connsiteY2" fmla="*/ 84035 h 3126768"/>
              <a:gd name="connsiteX3" fmla="*/ 12289330 w 12294244"/>
              <a:gd name="connsiteY3" fmla="*/ 278 h 3126768"/>
              <a:gd name="connsiteX4" fmla="*/ 12294140 w 12294244"/>
              <a:gd name="connsiteY4" fmla="*/ 1849648 h 3126768"/>
              <a:gd name="connsiteX5" fmla="*/ 8610134 w 12294244"/>
              <a:gd name="connsiteY5" fmla="*/ 3126763 h 3126768"/>
              <a:gd name="connsiteX6" fmla="*/ 3307433 w 12294244"/>
              <a:gd name="connsiteY6" fmla="*/ 1867504 h 3126768"/>
              <a:gd name="connsiteX7" fmla="*/ 644 w 12294244"/>
              <a:gd name="connsiteY7" fmla="*/ 2925356 h 3126768"/>
              <a:gd name="connsiteX8" fmla="*/ 33680 w 12294244"/>
              <a:gd name="connsiteY8" fmla="*/ 6176 h 3126768"/>
              <a:gd name="connsiteX0" fmla="*/ 337 w 12313825"/>
              <a:gd name="connsiteY0" fmla="*/ 6176 h 3126768"/>
              <a:gd name="connsiteX1" fmla="*/ 3574166 w 12313825"/>
              <a:gd name="connsiteY1" fmla="*/ 5263 h 3126768"/>
              <a:gd name="connsiteX2" fmla="*/ 8648829 w 12313825"/>
              <a:gd name="connsiteY2" fmla="*/ 84035 h 3126768"/>
              <a:gd name="connsiteX3" fmla="*/ 12308911 w 12313825"/>
              <a:gd name="connsiteY3" fmla="*/ 278 h 3126768"/>
              <a:gd name="connsiteX4" fmla="*/ 12313721 w 12313825"/>
              <a:gd name="connsiteY4" fmla="*/ 1849648 h 3126768"/>
              <a:gd name="connsiteX5" fmla="*/ 8629715 w 12313825"/>
              <a:gd name="connsiteY5" fmla="*/ 3126763 h 3126768"/>
              <a:gd name="connsiteX6" fmla="*/ 3327014 w 12313825"/>
              <a:gd name="connsiteY6" fmla="*/ 1867504 h 3126768"/>
              <a:gd name="connsiteX7" fmla="*/ 20225 w 12313825"/>
              <a:gd name="connsiteY7" fmla="*/ 2925356 h 3126768"/>
              <a:gd name="connsiteX8" fmla="*/ 337 w 12313825"/>
              <a:gd name="connsiteY8" fmla="*/ 6176 h 3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3825" h="3126768">
                <a:moveTo>
                  <a:pt x="337" y="6176"/>
                </a:moveTo>
                <a:cubicBezTo>
                  <a:pt x="-14317" y="19365"/>
                  <a:pt x="2141571" y="-7713"/>
                  <a:pt x="3574166" y="5263"/>
                </a:cubicBezTo>
                <a:lnTo>
                  <a:pt x="8648829" y="84035"/>
                </a:lnTo>
                <a:cubicBezTo>
                  <a:pt x="10104620" y="83204"/>
                  <a:pt x="12317703" y="-5584"/>
                  <a:pt x="12308911" y="278"/>
                </a:cubicBezTo>
                <a:cubicBezTo>
                  <a:pt x="12311842" y="700732"/>
                  <a:pt x="12293205" y="1834994"/>
                  <a:pt x="12313721" y="1849648"/>
                </a:cubicBezTo>
                <a:cubicBezTo>
                  <a:pt x="12331306" y="1849649"/>
                  <a:pt x="10127499" y="3123787"/>
                  <a:pt x="8629715" y="3126763"/>
                </a:cubicBezTo>
                <a:cubicBezTo>
                  <a:pt x="7131931" y="3129739"/>
                  <a:pt x="4937472" y="1851385"/>
                  <a:pt x="3327014" y="1867504"/>
                </a:cubicBezTo>
                <a:cubicBezTo>
                  <a:pt x="1716556" y="1883623"/>
                  <a:pt x="-12013" y="2951732"/>
                  <a:pt x="20225" y="2925356"/>
                </a:cubicBezTo>
                <a:cubicBezTo>
                  <a:pt x="14363" y="2245418"/>
                  <a:pt x="-2593" y="9106"/>
                  <a:pt x="337"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0" name="Freeform 19"/>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 name="Freeform 21"/>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1" name="Picture 3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6" name="Picture Placeholder 97"/>
          <p:cNvSpPr>
            <a:spLocks noGrp="1"/>
          </p:cNvSpPr>
          <p:nvPr>
            <p:ph type="pic" sz="quarter" idx="13"/>
          </p:nvPr>
        </p:nvSpPr>
        <p:spPr>
          <a:xfrm>
            <a:off x="11140" y="2612659"/>
            <a:ext cx="1794361" cy="2031024"/>
          </a:xfrm>
          <a:solidFill>
            <a:schemeClr val="accent1">
              <a:lumMod val="50000"/>
            </a:schemeClr>
          </a:solidFill>
          <a:ln w="3175">
            <a:solidFill>
              <a:schemeClr val="bg1"/>
            </a:solidFill>
          </a:ln>
        </p:spPr>
        <p:txBody>
          <a:bodyPr>
            <a:normAutofit/>
          </a:bodyPr>
          <a:lstStyle>
            <a:lvl1pPr>
              <a:defRPr sz="800"/>
            </a:lvl1pPr>
          </a:lstStyle>
          <a:p>
            <a:r>
              <a:rPr lang="en-US"/>
              <a:t>Click icon to add picture</a:t>
            </a:r>
            <a:endParaRPr lang="en-US" dirty="0"/>
          </a:p>
        </p:txBody>
      </p:sp>
      <p:sp>
        <p:nvSpPr>
          <p:cNvPr id="16" name="Picture Placeholder 97"/>
          <p:cNvSpPr>
            <a:spLocks noGrp="1"/>
          </p:cNvSpPr>
          <p:nvPr>
            <p:ph type="pic" sz="quarter" idx="14"/>
          </p:nvPr>
        </p:nvSpPr>
        <p:spPr>
          <a:xfrm>
            <a:off x="1878771" y="2612660"/>
            <a:ext cx="1755950" cy="2031024"/>
          </a:xfrm>
          <a:solidFill>
            <a:schemeClr val="accent1">
              <a:lumMod val="50000"/>
            </a:schemeClr>
          </a:solidFill>
          <a:ln w="3175">
            <a:solidFill>
              <a:schemeClr val="bg1"/>
            </a:solidFill>
          </a:ln>
        </p:spPr>
        <p:txBody>
          <a:bodyPr>
            <a:normAutofit/>
          </a:bodyPr>
          <a:lstStyle>
            <a:lvl1pPr>
              <a:defRPr sz="800"/>
            </a:lvl1pPr>
          </a:lstStyle>
          <a:p>
            <a:r>
              <a:rPr lang="en-US"/>
              <a:t>Click icon to add picture</a:t>
            </a:r>
            <a:endParaRPr lang="en-US" dirty="0"/>
          </a:p>
        </p:txBody>
      </p:sp>
      <p:sp>
        <p:nvSpPr>
          <p:cNvPr id="17" name="Picture Placeholder 97"/>
          <p:cNvSpPr>
            <a:spLocks noGrp="1"/>
          </p:cNvSpPr>
          <p:nvPr>
            <p:ph type="pic" sz="quarter" idx="15"/>
          </p:nvPr>
        </p:nvSpPr>
        <p:spPr>
          <a:xfrm>
            <a:off x="3707991" y="2612660"/>
            <a:ext cx="1755950" cy="2031024"/>
          </a:xfrm>
          <a:solidFill>
            <a:schemeClr val="accent1">
              <a:lumMod val="50000"/>
            </a:schemeClr>
          </a:solidFill>
          <a:ln w="3175">
            <a:solidFill>
              <a:schemeClr val="bg1"/>
            </a:solidFill>
          </a:ln>
        </p:spPr>
        <p:txBody>
          <a:bodyPr>
            <a:normAutofit/>
          </a:bodyPr>
          <a:lstStyle>
            <a:lvl1pPr>
              <a:defRPr sz="800"/>
            </a:lvl1pPr>
          </a:lstStyle>
          <a:p>
            <a:r>
              <a:rPr lang="en-US"/>
              <a:t>Click icon to add picture</a:t>
            </a:r>
            <a:endParaRPr lang="en-US" dirty="0"/>
          </a:p>
        </p:txBody>
      </p:sp>
      <p:sp>
        <p:nvSpPr>
          <p:cNvPr id="18" name="Picture Placeholder 97"/>
          <p:cNvSpPr>
            <a:spLocks noGrp="1"/>
          </p:cNvSpPr>
          <p:nvPr>
            <p:ph type="pic" sz="quarter" idx="16"/>
          </p:nvPr>
        </p:nvSpPr>
        <p:spPr>
          <a:xfrm>
            <a:off x="5537211" y="2612660"/>
            <a:ext cx="1755950" cy="2031024"/>
          </a:xfrm>
          <a:solidFill>
            <a:schemeClr val="accent1">
              <a:lumMod val="50000"/>
            </a:schemeClr>
          </a:solidFill>
          <a:ln w="3175">
            <a:solidFill>
              <a:schemeClr val="bg1"/>
            </a:solidFill>
          </a:ln>
        </p:spPr>
        <p:txBody>
          <a:bodyPr>
            <a:normAutofit/>
          </a:bodyPr>
          <a:lstStyle>
            <a:lvl1pPr>
              <a:defRPr sz="800"/>
            </a:lvl1pPr>
          </a:lstStyle>
          <a:p>
            <a:r>
              <a:rPr lang="en-US"/>
              <a:t>Click icon to add picture</a:t>
            </a:r>
            <a:endParaRPr lang="en-US" dirty="0"/>
          </a:p>
        </p:txBody>
      </p:sp>
      <p:sp>
        <p:nvSpPr>
          <p:cNvPr id="19" name="Picture Placeholder 97"/>
          <p:cNvSpPr>
            <a:spLocks noGrp="1"/>
          </p:cNvSpPr>
          <p:nvPr>
            <p:ph type="pic" sz="quarter" idx="17"/>
          </p:nvPr>
        </p:nvSpPr>
        <p:spPr>
          <a:xfrm>
            <a:off x="7366432" y="2612660"/>
            <a:ext cx="1799849" cy="2031023"/>
          </a:xfrm>
          <a:solidFill>
            <a:schemeClr val="accent1">
              <a:lumMod val="50000"/>
            </a:schemeClr>
          </a:solidFill>
          <a:ln w="3175">
            <a:solidFill>
              <a:schemeClr val="bg1"/>
            </a:solidFill>
          </a:ln>
        </p:spPr>
        <p:txBody>
          <a:bodyPr>
            <a:normAutofit/>
          </a:bodyPr>
          <a:lstStyle>
            <a:lvl1pPr>
              <a:defRPr sz="800"/>
            </a:lvl1pPr>
          </a:lstStyle>
          <a:p>
            <a:r>
              <a:rPr lang="en-US"/>
              <a:t>Click icon to add picture</a:t>
            </a:r>
            <a:endParaRPr lang="en-US" dirty="0"/>
          </a:p>
        </p:txBody>
      </p:sp>
      <p:sp>
        <p:nvSpPr>
          <p:cNvPr id="21" name="Title 1"/>
          <p:cNvSpPr txBox="1">
            <a:spLocks/>
          </p:cNvSpPr>
          <p:nvPr userDrawn="1"/>
        </p:nvSpPr>
        <p:spPr>
          <a:xfrm>
            <a:off x="628650" y="273843"/>
            <a:ext cx="7204715" cy="1414280"/>
          </a:xfrm>
          <a:prstGeom prst="rect">
            <a:avLst/>
          </a:prstGeom>
        </p:spPr>
        <p:txBody>
          <a:bodyPr vert="horz" lIns="68580" tIns="34290" rIns="68580" bIns="34290" rtlCol="0" anchor="t" anchorCtr="0">
            <a:normAutofit/>
          </a:bodyPr>
          <a:lstStyle>
            <a:lvl1pPr algn="l" defTabSz="685800" rtl="0" eaLnBrk="1" latinLnBrk="0" hangingPunct="1">
              <a:lnSpc>
                <a:spcPct val="90000"/>
              </a:lnSpc>
              <a:spcBef>
                <a:spcPct val="0"/>
              </a:spcBef>
              <a:buNone/>
              <a:defRPr sz="3300" b="1" kern="1200">
                <a:solidFill>
                  <a:schemeClr val="bg1"/>
                </a:solidFill>
                <a:latin typeface="Nirmala UI" charset="0"/>
                <a:ea typeface="Nirmala UI" charset="0"/>
                <a:cs typeface="Nirmala UI" charset="0"/>
              </a:defRPr>
            </a:lvl1pPr>
          </a:lstStyle>
          <a:p>
            <a:endParaRPr lang="en-US" dirty="0">
              <a:solidFill>
                <a:srgbClr val="224284"/>
              </a:solidFill>
            </a:endParaRPr>
          </a:p>
        </p:txBody>
      </p:sp>
      <p:sp>
        <p:nvSpPr>
          <p:cNvPr id="5" name="Freeform 4"/>
          <p:cNvSpPr/>
          <p:nvPr userDrawn="1"/>
        </p:nvSpPr>
        <p:spPr>
          <a:xfrm>
            <a:off x="-39928" y="4028786"/>
            <a:ext cx="9234757" cy="122052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0978 h 2779639"/>
              <a:gd name="connsiteX1" fmla="*/ 3508513 w 12248202"/>
              <a:gd name="connsiteY1" fmla="*/ 1217 h 2779639"/>
              <a:gd name="connsiteX2" fmla="*/ 8493752 w 12248202"/>
              <a:gd name="connsiteY2" fmla="*/ 774939 h 2779639"/>
              <a:gd name="connsiteX3" fmla="*/ 12230483 w 12248202"/>
              <a:gd name="connsiteY3" fmla="*/ 97932 h 2779639"/>
              <a:gd name="connsiteX4" fmla="*/ 12248067 w 12248202"/>
              <a:gd name="connsiteY4" fmla="*/ 2225670 h 2779639"/>
              <a:gd name="connsiteX5" fmla="*/ 8572883 w 12248202"/>
              <a:gd name="connsiteY5" fmla="*/ 2779586 h 2779639"/>
              <a:gd name="connsiteX6" fmla="*/ 3561268 w 12248202"/>
              <a:gd name="connsiteY6" fmla="*/ 2155332 h 2779639"/>
              <a:gd name="connsiteX7" fmla="*/ 17968 w 12248202"/>
              <a:gd name="connsiteY7" fmla="*/ 1873978 h 2779639"/>
              <a:gd name="connsiteX8" fmla="*/ 383 w 12248202"/>
              <a:gd name="connsiteY8" fmla="*/ 730978 h 2779639"/>
              <a:gd name="connsiteX0" fmla="*/ 383 w 12248169"/>
              <a:gd name="connsiteY0" fmla="*/ 730978 h 2799403"/>
              <a:gd name="connsiteX1" fmla="*/ 3508513 w 12248169"/>
              <a:gd name="connsiteY1" fmla="*/ 1217 h 2799403"/>
              <a:gd name="connsiteX2" fmla="*/ 8493752 w 12248169"/>
              <a:gd name="connsiteY2" fmla="*/ 774939 h 2799403"/>
              <a:gd name="connsiteX3" fmla="*/ 12230483 w 12248169"/>
              <a:gd name="connsiteY3" fmla="*/ 97932 h 2799403"/>
              <a:gd name="connsiteX4" fmla="*/ 12248067 w 12248169"/>
              <a:gd name="connsiteY4" fmla="*/ 2225670 h 2799403"/>
              <a:gd name="connsiteX5" fmla="*/ 8572883 w 12248169"/>
              <a:gd name="connsiteY5" fmla="*/ 2779586 h 2799403"/>
              <a:gd name="connsiteX6" fmla="*/ 3587645 w 12248169"/>
              <a:gd name="connsiteY6" fmla="*/ 1355232 h 2799403"/>
              <a:gd name="connsiteX7" fmla="*/ 17968 w 12248169"/>
              <a:gd name="connsiteY7" fmla="*/ 1873978 h 2799403"/>
              <a:gd name="connsiteX8" fmla="*/ 383 w 12248169"/>
              <a:gd name="connsiteY8" fmla="*/ 730978 h 2799403"/>
              <a:gd name="connsiteX0" fmla="*/ 383 w 12248172"/>
              <a:gd name="connsiteY0" fmla="*/ 730978 h 2225670"/>
              <a:gd name="connsiteX1" fmla="*/ 3508513 w 12248172"/>
              <a:gd name="connsiteY1" fmla="*/ 1217 h 2225670"/>
              <a:gd name="connsiteX2" fmla="*/ 8493752 w 12248172"/>
              <a:gd name="connsiteY2" fmla="*/ 774939 h 2225670"/>
              <a:gd name="connsiteX3" fmla="*/ 12230483 w 12248172"/>
              <a:gd name="connsiteY3" fmla="*/ 97932 h 2225670"/>
              <a:gd name="connsiteX4" fmla="*/ 12248067 w 12248172"/>
              <a:gd name="connsiteY4" fmla="*/ 2225670 h 2225670"/>
              <a:gd name="connsiteX5" fmla="*/ 8634429 w 12248172"/>
              <a:gd name="connsiteY5" fmla="*/ 1953109 h 2225670"/>
              <a:gd name="connsiteX6" fmla="*/ 3587645 w 12248172"/>
              <a:gd name="connsiteY6" fmla="*/ 1355232 h 2225670"/>
              <a:gd name="connsiteX7" fmla="*/ 17968 w 12248172"/>
              <a:gd name="connsiteY7" fmla="*/ 1873978 h 2225670"/>
              <a:gd name="connsiteX8" fmla="*/ 383 w 12248172"/>
              <a:gd name="connsiteY8" fmla="*/ 730978 h 2225670"/>
              <a:gd name="connsiteX0" fmla="*/ 383 w 12248067"/>
              <a:gd name="connsiteY0" fmla="*/ 730978 h 2253960"/>
              <a:gd name="connsiteX1" fmla="*/ 3508513 w 12248067"/>
              <a:gd name="connsiteY1" fmla="*/ 1217 h 2253960"/>
              <a:gd name="connsiteX2" fmla="*/ 8493752 w 12248067"/>
              <a:gd name="connsiteY2" fmla="*/ 774939 h 2253960"/>
              <a:gd name="connsiteX3" fmla="*/ 12230483 w 12248067"/>
              <a:gd name="connsiteY3" fmla="*/ 97932 h 2253960"/>
              <a:gd name="connsiteX4" fmla="*/ 12248067 w 12248067"/>
              <a:gd name="connsiteY4" fmla="*/ 2225670 h 2253960"/>
              <a:gd name="connsiteX5" fmla="*/ 3587645 w 12248067"/>
              <a:gd name="connsiteY5" fmla="*/ 1355232 h 2253960"/>
              <a:gd name="connsiteX6" fmla="*/ 17968 w 12248067"/>
              <a:gd name="connsiteY6" fmla="*/ 1873978 h 2253960"/>
              <a:gd name="connsiteX7" fmla="*/ 383 w 12248067"/>
              <a:gd name="connsiteY7" fmla="*/ 730978 h 2253960"/>
              <a:gd name="connsiteX0" fmla="*/ 383 w 12248067"/>
              <a:gd name="connsiteY0" fmla="*/ 730978 h 2330631"/>
              <a:gd name="connsiteX1" fmla="*/ 3508513 w 12248067"/>
              <a:gd name="connsiteY1" fmla="*/ 1217 h 2330631"/>
              <a:gd name="connsiteX2" fmla="*/ 8493752 w 12248067"/>
              <a:gd name="connsiteY2" fmla="*/ 774939 h 2330631"/>
              <a:gd name="connsiteX3" fmla="*/ 12230483 w 12248067"/>
              <a:gd name="connsiteY3" fmla="*/ 97932 h 2330631"/>
              <a:gd name="connsiteX4" fmla="*/ 12248067 w 12248067"/>
              <a:gd name="connsiteY4" fmla="*/ 2225670 h 2330631"/>
              <a:gd name="connsiteX5" fmla="*/ 17968 w 12248067"/>
              <a:gd name="connsiteY5" fmla="*/ 1873978 h 2330631"/>
              <a:gd name="connsiteX6" fmla="*/ 383 w 12248067"/>
              <a:gd name="connsiteY6" fmla="*/ 730978 h 2330631"/>
              <a:gd name="connsiteX0" fmla="*/ 383 w 12265651"/>
              <a:gd name="connsiteY0" fmla="*/ 730978 h 1957767"/>
              <a:gd name="connsiteX1" fmla="*/ 3508513 w 12265651"/>
              <a:gd name="connsiteY1" fmla="*/ 1217 h 1957767"/>
              <a:gd name="connsiteX2" fmla="*/ 8493752 w 12265651"/>
              <a:gd name="connsiteY2" fmla="*/ 774939 h 1957767"/>
              <a:gd name="connsiteX3" fmla="*/ 12230483 w 12265651"/>
              <a:gd name="connsiteY3" fmla="*/ 97932 h 1957767"/>
              <a:gd name="connsiteX4" fmla="*/ 12265651 w 12265651"/>
              <a:gd name="connsiteY4" fmla="*/ 1469532 h 1957767"/>
              <a:gd name="connsiteX5" fmla="*/ 17968 w 12265651"/>
              <a:gd name="connsiteY5" fmla="*/ 1873978 h 1957767"/>
              <a:gd name="connsiteX6" fmla="*/ 383 w 12265651"/>
              <a:gd name="connsiteY6" fmla="*/ 730978 h 1957767"/>
              <a:gd name="connsiteX0" fmla="*/ 779 w 12266047"/>
              <a:gd name="connsiteY0" fmla="*/ 730978 h 1789699"/>
              <a:gd name="connsiteX1" fmla="*/ 3508909 w 12266047"/>
              <a:gd name="connsiteY1" fmla="*/ 1217 h 1789699"/>
              <a:gd name="connsiteX2" fmla="*/ 8494148 w 12266047"/>
              <a:gd name="connsiteY2" fmla="*/ 774939 h 1789699"/>
              <a:gd name="connsiteX3" fmla="*/ 12230879 w 12266047"/>
              <a:gd name="connsiteY3" fmla="*/ 97932 h 1789699"/>
              <a:gd name="connsiteX4" fmla="*/ 12266047 w 12266047"/>
              <a:gd name="connsiteY4" fmla="*/ 1469532 h 1789699"/>
              <a:gd name="connsiteX5" fmla="*/ 9571 w 12266047"/>
              <a:gd name="connsiteY5" fmla="*/ 1662963 h 1789699"/>
              <a:gd name="connsiteX6" fmla="*/ 779 w 12266047"/>
              <a:gd name="connsiteY6" fmla="*/ 730978 h 1789699"/>
              <a:gd name="connsiteX0" fmla="*/ 779 w 12266047"/>
              <a:gd name="connsiteY0" fmla="*/ 730978 h 1685191"/>
              <a:gd name="connsiteX1" fmla="*/ 3508909 w 12266047"/>
              <a:gd name="connsiteY1" fmla="*/ 1217 h 1685191"/>
              <a:gd name="connsiteX2" fmla="*/ 8494148 w 12266047"/>
              <a:gd name="connsiteY2" fmla="*/ 774939 h 1685191"/>
              <a:gd name="connsiteX3" fmla="*/ 12230879 w 12266047"/>
              <a:gd name="connsiteY3" fmla="*/ 97932 h 1685191"/>
              <a:gd name="connsiteX4" fmla="*/ 12266047 w 12266047"/>
              <a:gd name="connsiteY4" fmla="*/ 1469532 h 1685191"/>
              <a:gd name="connsiteX5" fmla="*/ 9571 w 12266047"/>
              <a:gd name="connsiteY5" fmla="*/ 1662963 h 1685191"/>
              <a:gd name="connsiteX6" fmla="*/ 779 w 12266047"/>
              <a:gd name="connsiteY6" fmla="*/ 730978 h 1685191"/>
              <a:gd name="connsiteX0" fmla="*/ 779 w 12266047"/>
              <a:gd name="connsiteY0" fmla="*/ 730978 h 1663482"/>
              <a:gd name="connsiteX1" fmla="*/ 3508909 w 12266047"/>
              <a:gd name="connsiteY1" fmla="*/ 1217 h 1663482"/>
              <a:gd name="connsiteX2" fmla="*/ 8494148 w 12266047"/>
              <a:gd name="connsiteY2" fmla="*/ 774939 h 1663482"/>
              <a:gd name="connsiteX3" fmla="*/ 12230879 w 12266047"/>
              <a:gd name="connsiteY3" fmla="*/ 97932 h 1663482"/>
              <a:gd name="connsiteX4" fmla="*/ 12266047 w 12266047"/>
              <a:gd name="connsiteY4" fmla="*/ 1469532 h 1663482"/>
              <a:gd name="connsiteX5" fmla="*/ 9571 w 12266047"/>
              <a:gd name="connsiteY5" fmla="*/ 1662963 h 1663482"/>
              <a:gd name="connsiteX6" fmla="*/ 779 w 12266047"/>
              <a:gd name="connsiteY6" fmla="*/ 730978 h 1663482"/>
              <a:gd name="connsiteX0" fmla="*/ 779 w 12231029"/>
              <a:gd name="connsiteY0" fmla="*/ 730978 h 1663532"/>
              <a:gd name="connsiteX1" fmla="*/ 3508909 w 12231029"/>
              <a:gd name="connsiteY1" fmla="*/ 1217 h 1663532"/>
              <a:gd name="connsiteX2" fmla="*/ 8494148 w 12231029"/>
              <a:gd name="connsiteY2" fmla="*/ 774939 h 1663532"/>
              <a:gd name="connsiteX3" fmla="*/ 12230879 w 12231029"/>
              <a:gd name="connsiteY3" fmla="*/ 97932 h 1663532"/>
              <a:gd name="connsiteX4" fmla="*/ 12213293 w 12231029"/>
              <a:gd name="connsiteY4" fmla="*/ 1487116 h 1663532"/>
              <a:gd name="connsiteX5" fmla="*/ 9571 w 12231029"/>
              <a:gd name="connsiteY5" fmla="*/ 1662963 h 1663532"/>
              <a:gd name="connsiteX6" fmla="*/ 779 w 12231029"/>
              <a:gd name="connsiteY6" fmla="*/ 730978 h 1663532"/>
              <a:gd name="connsiteX0" fmla="*/ 779 w 12248462"/>
              <a:gd name="connsiteY0" fmla="*/ 730978 h 1663561"/>
              <a:gd name="connsiteX1" fmla="*/ 3508909 w 12248462"/>
              <a:gd name="connsiteY1" fmla="*/ 1217 h 1663561"/>
              <a:gd name="connsiteX2" fmla="*/ 8494148 w 12248462"/>
              <a:gd name="connsiteY2" fmla="*/ 774939 h 1663561"/>
              <a:gd name="connsiteX3" fmla="*/ 12230879 w 12248462"/>
              <a:gd name="connsiteY3" fmla="*/ 97932 h 1663561"/>
              <a:gd name="connsiteX4" fmla="*/ 12248462 w 12248462"/>
              <a:gd name="connsiteY4" fmla="*/ 1495908 h 1663561"/>
              <a:gd name="connsiteX5" fmla="*/ 9571 w 12248462"/>
              <a:gd name="connsiteY5" fmla="*/ 1662963 h 1663561"/>
              <a:gd name="connsiteX6" fmla="*/ 779 w 12248462"/>
              <a:gd name="connsiteY6" fmla="*/ 730978 h 1663561"/>
              <a:gd name="connsiteX0" fmla="*/ 779 w 12248462"/>
              <a:gd name="connsiteY0" fmla="*/ 730978 h 1619804"/>
              <a:gd name="connsiteX1" fmla="*/ 3508909 w 12248462"/>
              <a:gd name="connsiteY1" fmla="*/ 1217 h 1619804"/>
              <a:gd name="connsiteX2" fmla="*/ 8494148 w 12248462"/>
              <a:gd name="connsiteY2" fmla="*/ 774939 h 1619804"/>
              <a:gd name="connsiteX3" fmla="*/ 12230879 w 12248462"/>
              <a:gd name="connsiteY3" fmla="*/ 97932 h 1619804"/>
              <a:gd name="connsiteX4" fmla="*/ 12248462 w 12248462"/>
              <a:gd name="connsiteY4" fmla="*/ 1495908 h 1619804"/>
              <a:gd name="connsiteX5" fmla="*/ 9571 w 12248462"/>
              <a:gd name="connsiteY5" fmla="*/ 1619001 h 1619804"/>
              <a:gd name="connsiteX6" fmla="*/ 779 w 12248462"/>
              <a:gd name="connsiteY6" fmla="*/ 730978 h 1619804"/>
              <a:gd name="connsiteX0" fmla="*/ 53585 w 12301268"/>
              <a:gd name="connsiteY0" fmla="*/ 730978 h 1628573"/>
              <a:gd name="connsiteX1" fmla="*/ 3561715 w 12301268"/>
              <a:gd name="connsiteY1" fmla="*/ 1217 h 1628573"/>
              <a:gd name="connsiteX2" fmla="*/ 8546954 w 12301268"/>
              <a:gd name="connsiteY2" fmla="*/ 774939 h 1628573"/>
              <a:gd name="connsiteX3" fmla="*/ 12283685 w 12301268"/>
              <a:gd name="connsiteY3" fmla="*/ 97932 h 1628573"/>
              <a:gd name="connsiteX4" fmla="*/ 12301268 w 12301268"/>
              <a:gd name="connsiteY4" fmla="*/ 1495908 h 1628573"/>
              <a:gd name="connsiteX5" fmla="*/ 429 w 12301268"/>
              <a:gd name="connsiteY5" fmla="*/ 1627821 h 1628573"/>
              <a:gd name="connsiteX6" fmla="*/ 53585 w 12301268"/>
              <a:gd name="connsiteY6" fmla="*/ 730978 h 1628573"/>
              <a:gd name="connsiteX0" fmla="*/ 779 w 12310410"/>
              <a:gd name="connsiteY0" fmla="*/ 773859 h 1627357"/>
              <a:gd name="connsiteX1" fmla="*/ 3570857 w 12310410"/>
              <a:gd name="connsiteY1" fmla="*/ 1 h 1627357"/>
              <a:gd name="connsiteX2" fmla="*/ 8556096 w 12310410"/>
              <a:gd name="connsiteY2" fmla="*/ 773723 h 1627357"/>
              <a:gd name="connsiteX3" fmla="*/ 12292827 w 12310410"/>
              <a:gd name="connsiteY3" fmla="*/ 96716 h 1627357"/>
              <a:gd name="connsiteX4" fmla="*/ 12310410 w 12310410"/>
              <a:gd name="connsiteY4" fmla="*/ 1494692 h 1627357"/>
              <a:gd name="connsiteX5" fmla="*/ 9571 w 12310410"/>
              <a:gd name="connsiteY5" fmla="*/ 1626605 h 1627357"/>
              <a:gd name="connsiteX6" fmla="*/ 779 w 12310410"/>
              <a:gd name="connsiteY6" fmla="*/ 773859 h 1627357"/>
              <a:gd name="connsiteX0" fmla="*/ 18797 w 12301880"/>
              <a:gd name="connsiteY0" fmla="*/ 765040 h 1627358"/>
              <a:gd name="connsiteX1" fmla="*/ 3562327 w 12301880"/>
              <a:gd name="connsiteY1" fmla="*/ 2 h 1627358"/>
              <a:gd name="connsiteX2" fmla="*/ 8547566 w 12301880"/>
              <a:gd name="connsiteY2" fmla="*/ 773724 h 1627358"/>
              <a:gd name="connsiteX3" fmla="*/ 12284297 w 12301880"/>
              <a:gd name="connsiteY3" fmla="*/ 96717 h 1627358"/>
              <a:gd name="connsiteX4" fmla="*/ 12301880 w 12301880"/>
              <a:gd name="connsiteY4" fmla="*/ 1494693 h 1627358"/>
              <a:gd name="connsiteX5" fmla="*/ 1041 w 12301880"/>
              <a:gd name="connsiteY5" fmla="*/ 1626606 h 1627358"/>
              <a:gd name="connsiteX6" fmla="*/ 18797 w 12301880"/>
              <a:gd name="connsiteY6" fmla="*/ 765040 h 1627358"/>
              <a:gd name="connsiteX0" fmla="*/ 18797 w 12390378"/>
              <a:gd name="connsiteY0" fmla="*/ 765040 h 1627311"/>
              <a:gd name="connsiteX1" fmla="*/ 3562327 w 12390378"/>
              <a:gd name="connsiteY1" fmla="*/ 2 h 1627311"/>
              <a:gd name="connsiteX2" fmla="*/ 8547566 w 12390378"/>
              <a:gd name="connsiteY2" fmla="*/ 773724 h 1627311"/>
              <a:gd name="connsiteX3" fmla="*/ 12284297 w 12390378"/>
              <a:gd name="connsiteY3" fmla="*/ 96717 h 1627311"/>
              <a:gd name="connsiteX4" fmla="*/ 12390378 w 12390378"/>
              <a:gd name="connsiteY4" fmla="*/ 1485873 h 1627311"/>
              <a:gd name="connsiteX5" fmla="*/ 1041 w 12390378"/>
              <a:gd name="connsiteY5" fmla="*/ 1626606 h 1627311"/>
              <a:gd name="connsiteX6" fmla="*/ 18797 w 12390378"/>
              <a:gd name="connsiteY6" fmla="*/ 765040 h 1627311"/>
              <a:gd name="connsiteX0" fmla="*/ 18797 w 12390378"/>
              <a:gd name="connsiteY0" fmla="*/ 765040 h 1627312"/>
              <a:gd name="connsiteX1" fmla="*/ 3562327 w 12390378"/>
              <a:gd name="connsiteY1" fmla="*/ 2 h 1627312"/>
              <a:gd name="connsiteX2" fmla="*/ 8547566 w 12390378"/>
              <a:gd name="connsiteY2" fmla="*/ 773724 h 1627312"/>
              <a:gd name="connsiteX3" fmla="*/ 12346245 w 12390378"/>
              <a:gd name="connsiteY3" fmla="*/ 87899 h 1627312"/>
              <a:gd name="connsiteX4" fmla="*/ 12390378 w 12390378"/>
              <a:gd name="connsiteY4" fmla="*/ 1485873 h 1627312"/>
              <a:gd name="connsiteX5" fmla="*/ 1041 w 12390378"/>
              <a:gd name="connsiteY5" fmla="*/ 1626606 h 1627312"/>
              <a:gd name="connsiteX6" fmla="*/ 18797 w 12390378"/>
              <a:gd name="connsiteY6" fmla="*/ 765040 h 1627312"/>
              <a:gd name="connsiteX0" fmla="*/ 18797 w 12354979"/>
              <a:gd name="connsiteY0" fmla="*/ 765040 h 1627359"/>
              <a:gd name="connsiteX1" fmla="*/ 3562327 w 12354979"/>
              <a:gd name="connsiteY1" fmla="*/ 2 h 1627359"/>
              <a:gd name="connsiteX2" fmla="*/ 8547566 w 12354979"/>
              <a:gd name="connsiteY2" fmla="*/ 773724 h 1627359"/>
              <a:gd name="connsiteX3" fmla="*/ 12346245 w 12354979"/>
              <a:gd name="connsiteY3" fmla="*/ 87899 h 1627359"/>
              <a:gd name="connsiteX4" fmla="*/ 12354979 w 12354979"/>
              <a:gd name="connsiteY4" fmla="*/ 1494692 h 1627359"/>
              <a:gd name="connsiteX5" fmla="*/ 1041 w 12354979"/>
              <a:gd name="connsiteY5" fmla="*/ 1626606 h 1627359"/>
              <a:gd name="connsiteX6" fmla="*/ 18797 w 12354979"/>
              <a:gd name="connsiteY6" fmla="*/ 765040 h 16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4979" h="1627359">
                <a:moveTo>
                  <a:pt x="18797" y="765040"/>
                </a:moveTo>
                <a:cubicBezTo>
                  <a:pt x="4143" y="778229"/>
                  <a:pt x="2140866" y="-1445"/>
                  <a:pt x="3562327" y="2"/>
                </a:cubicBezTo>
                <a:cubicBezTo>
                  <a:pt x="4983788" y="1449"/>
                  <a:pt x="7083580" y="759074"/>
                  <a:pt x="8547566" y="773724"/>
                </a:cubicBezTo>
                <a:cubicBezTo>
                  <a:pt x="10011552" y="788374"/>
                  <a:pt x="12355037" y="82037"/>
                  <a:pt x="12346245" y="87899"/>
                </a:cubicBezTo>
                <a:cubicBezTo>
                  <a:pt x="12349176" y="788353"/>
                  <a:pt x="12334463" y="1480038"/>
                  <a:pt x="12354979" y="1494692"/>
                </a:cubicBezTo>
                <a:cubicBezTo>
                  <a:pt x="12139567" y="1509346"/>
                  <a:pt x="125599" y="1638329"/>
                  <a:pt x="1041" y="1626606"/>
                </a:cubicBezTo>
                <a:cubicBezTo>
                  <a:pt x="-4821" y="946668"/>
                  <a:pt x="15867" y="767970"/>
                  <a:pt x="18797" y="765040"/>
                </a:cubicBezTo>
                <a:close/>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 name="Text Placeholder 2"/>
          <p:cNvSpPr>
            <a:spLocks noGrp="1"/>
          </p:cNvSpPr>
          <p:nvPr>
            <p:ph type="body" idx="1"/>
          </p:nvPr>
        </p:nvSpPr>
        <p:spPr>
          <a:xfrm>
            <a:off x="612292" y="1220544"/>
            <a:ext cx="7903057" cy="1091636"/>
          </a:xfrm>
        </p:spPr>
        <p:txBody>
          <a:bodyPr anchor="b">
            <a:normAutofit/>
          </a:bodyPr>
          <a:lstStyle>
            <a:lvl1pPr marL="0" indent="0" algn="l">
              <a:lnSpc>
                <a:spcPct val="100000"/>
              </a:lnSpc>
              <a:buNone/>
              <a:defRPr sz="2400" b="1">
                <a:latin typeface="Nirmala UI" charset="0"/>
                <a:ea typeface="Nirmala UI" charset="0"/>
                <a:cs typeface="Nirmala UI" charset="0"/>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 name="Title 1">
            <a:extLst>
              <a:ext uri="{FF2B5EF4-FFF2-40B4-BE49-F238E27FC236}">
                <a16:creationId xmlns:a16="http://schemas.microsoft.com/office/drawing/2014/main" id="{630EAE06-4095-43E6-865D-55D4DA95840A}"/>
              </a:ext>
            </a:extLst>
          </p:cNvPr>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v1">
    <p:spTree>
      <p:nvGrpSpPr>
        <p:cNvPr id="1" name=""/>
        <p:cNvGrpSpPr/>
        <p:nvPr/>
      </p:nvGrpSpPr>
      <p:grpSpPr>
        <a:xfrm>
          <a:off x="0" y="0"/>
          <a:ext cx="0" cy="0"/>
          <a:chOff x="0" y="0"/>
          <a:chExt cx="0" cy="0"/>
        </a:xfrm>
      </p:grpSpPr>
      <p:sp>
        <p:nvSpPr>
          <p:cNvPr id="4" name="Rectangle 3"/>
          <p:cNvSpPr/>
          <p:nvPr userDrawn="1"/>
        </p:nvSpPr>
        <p:spPr>
          <a:xfrm>
            <a:off x="-1285569" y="-768389"/>
            <a:ext cx="12981110" cy="6288243"/>
          </a:xfrm>
          <a:prstGeom prst="rect">
            <a:avLst/>
          </a:prstGeom>
          <a:gradFill>
            <a:gsLst>
              <a:gs pos="0">
                <a:schemeClr val="accent1">
                  <a:lumMod val="50000"/>
                </a:schemeClr>
              </a:gs>
              <a:gs pos="100000">
                <a:srgbClr val="3A5DA7"/>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Date Placeholder 1"/>
          <p:cNvSpPr>
            <a:spLocks noGrp="1"/>
          </p:cNvSpPr>
          <p:nvPr>
            <p:ph type="dt" sz="half" idx="10"/>
          </p:nvPr>
        </p:nvSpPr>
        <p:spPr>
          <a:xfrm>
            <a:off x="6874991" y="4767263"/>
            <a:ext cx="2057400" cy="273844"/>
          </a:xfrm>
        </p:spPr>
        <p:txBody>
          <a:bodyPr/>
          <a:lstStyle>
            <a:lvl1pPr algn="r">
              <a:defRPr>
                <a:solidFill>
                  <a:schemeClr val="bg1"/>
                </a:solidFill>
                <a:latin typeface="Nirmala UI" charset="0"/>
                <a:ea typeface="Nirmala UI" charset="0"/>
                <a:cs typeface="Nirmala UI" charset="0"/>
              </a:defRPr>
            </a:lvl1pPr>
          </a:lstStyle>
          <a:p>
            <a:fld id="{562A8828-BCB0-0944-A1BF-F031ED3FBCA4}" type="datetimeFigureOut">
              <a:rPr lang="en-US" smtClean="0"/>
              <a:pPr/>
              <a:t>5/28/2025</a:t>
            </a:fld>
            <a:endParaRPr lang="en-US" dirty="0"/>
          </a:p>
        </p:txBody>
      </p:sp>
      <p:sp>
        <p:nvSpPr>
          <p:cNvPr id="3" name="Footer Placeholder 2"/>
          <p:cNvSpPr>
            <a:spLocks noGrp="1"/>
          </p:cNvSpPr>
          <p:nvPr>
            <p:ph type="ftr" sz="quarter" idx="11"/>
          </p:nvPr>
        </p:nvSpPr>
        <p:spPr>
          <a:xfrm>
            <a:off x="539063" y="4767263"/>
            <a:ext cx="5345330" cy="273844"/>
          </a:xfrm>
        </p:spPr>
        <p:txBody>
          <a:bodyPr/>
          <a:lstStyle>
            <a:lvl1pPr>
              <a:defRPr>
                <a:solidFill>
                  <a:schemeClr val="bg1"/>
                </a:solidFill>
                <a:latin typeface="Nirmala UI" charset="0"/>
                <a:ea typeface="Nirmala UI" charset="0"/>
                <a:cs typeface="Nirmala UI" charset="0"/>
              </a:defRPr>
            </a:lvl1pPr>
          </a:lstStyle>
          <a:p>
            <a:endParaRPr lang="en-US" dirty="0"/>
          </a:p>
        </p:txBody>
      </p:sp>
      <p:sp>
        <p:nvSpPr>
          <p:cNvPr id="16" name="Freeform 15"/>
          <p:cNvSpPr/>
          <p:nvPr userDrawn="1"/>
        </p:nvSpPr>
        <p:spPr>
          <a:xfrm>
            <a:off x="-20070" y="3218402"/>
            <a:ext cx="9186152" cy="1494672"/>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 name="Freeform 16"/>
          <p:cNvSpPr/>
          <p:nvPr userDrawn="1"/>
        </p:nvSpPr>
        <p:spPr>
          <a:xfrm>
            <a:off x="69003" y="2299384"/>
            <a:ext cx="9008006" cy="1371521"/>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gradFill>
            <a:gsLst>
              <a:gs pos="0">
                <a:schemeClr val="accent1">
                  <a:lumMod val="75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9" name="Freeform 18"/>
          <p:cNvSpPr/>
          <p:nvPr userDrawn="1"/>
        </p:nvSpPr>
        <p:spPr>
          <a:xfrm flipV="1">
            <a:off x="-1285570" y="-768393"/>
            <a:ext cx="15536569" cy="3986791"/>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0978 h 3303679"/>
              <a:gd name="connsiteX1" fmla="*/ 3508513 w 12248202"/>
              <a:gd name="connsiteY1" fmla="*/ 1217 h 3303679"/>
              <a:gd name="connsiteX2" fmla="*/ 8493752 w 12248202"/>
              <a:gd name="connsiteY2" fmla="*/ 774939 h 3303679"/>
              <a:gd name="connsiteX3" fmla="*/ 12230483 w 12248202"/>
              <a:gd name="connsiteY3" fmla="*/ 97932 h 3303679"/>
              <a:gd name="connsiteX4" fmla="*/ 12248067 w 12248202"/>
              <a:gd name="connsiteY4" fmla="*/ 2225670 h 3303679"/>
              <a:gd name="connsiteX5" fmla="*/ 8572883 w 12248202"/>
              <a:gd name="connsiteY5" fmla="*/ 2779586 h 3303679"/>
              <a:gd name="connsiteX6" fmla="*/ 3561268 w 12248202"/>
              <a:gd name="connsiteY6" fmla="*/ 2155332 h 3303679"/>
              <a:gd name="connsiteX7" fmla="*/ 17968 w 12248202"/>
              <a:gd name="connsiteY7" fmla="*/ 3303207 h 3303679"/>
              <a:gd name="connsiteX8" fmla="*/ 383 w 12248202"/>
              <a:gd name="connsiteY8" fmla="*/ 730978 h 3303679"/>
              <a:gd name="connsiteX0" fmla="*/ 383 w 12248199"/>
              <a:gd name="connsiteY0" fmla="*/ 730978 h 3357332"/>
              <a:gd name="connsiteX1" fmla="*/ 3508513 w 12248199"/>
              <a:gd name="connsiteY1" fmla="*/ 1217 h 3357332"/>
              <a:gd name="connsiteX2" fmla="*/ 8493752 w 12248199"/>
              <a:gd name="connsiteY2" fmla="*/ 774939 h 3357332"/>
              <a:gd name="connsiteX3" fmla="*/ 12230483 w 12248199"/>
              <a:gd name="connsiteY3" fmla="*/ 97932 h 3357332"/>
              <a:gd name="connsiteX4" fmla="*/ 12248067 w 12248199"/>
              <a:gd name="connsiteY4" fmla="*/ 2225670 h 3357332"/>
              <a:gd name="connsiteX5" fmla="*/ 8529036 w 12248199"/>
              <a:gd name="connsiteY5" fmla="*/ 3357311 h 3357332"/>
              <a:gd name="connsiteX6" fmla="*/ 3561268 w 12248199"/>
              <a:gd name="connsiteY6" fmla="*/ 2155332 h 3357332"/>
              <a:gd name="connsiteX7" fmla="*/ 17968 w 12248199"/>
              <a:gd name="connsiteY7" fmla="*/ 3303207 h 3357332"/>
              <a:gd name="connsiteX8" fmla="*/ 383 w 12248199"/>
              <a:gd name="connsiteY8" fmla="*/ 730978 h 3357332"/>
              <a:gd name="connsiteX0" fmla="*/ 383 w 12248167"/>
              <a:gd name="connsiteY0" fmla="*/ 730978 h 3363288"/>
              <a:gd name="connsiteX1" fmla="*/ 3508513 w 12248167"/>
              <a:gd name="connsiteY1" fmla="*/ 1217 h 3363288"/>
              <a:gd name="connsiteX2" fmla="*/ 8493752 w 12248167"/>
              <a:gd name="connsiteY2" fmla="*/ 774939 h 3363288"/>
              <a:gd name="connsiteX3" fmla="*/ 12230483 w 12248167"/>
              <a:gd name="connsiteY3" fmla="*/ 97932 h 3363288"/>
              <a:gd name="connsiteX4" fmla="*/ 12248067 w 12248167"/>
              <a:gd name="connsiteY4" fmla="*/ 2225670 h 3363288"/>
              <a:gd name="connsiteX5" fmla="*/ 8529036 w 12248167"/>
              <a:gd name="connsiteY5" fmla="*/ 3357311 h 3363288"/>
              <a:gd name="connsiteX6" fmla="*/ 3613884 w 12248167"/>
              <a:gd name="connsiteY6" fmla="*/ 2699074 h 3363288"/>
              <a:gd name="connsiteX7" fmla="*/ 17968 w 12248167"/>
              <a:gd name="connsiteY7" fmla="*/ 3303207 h 3363288"/>
              <a:gd name="connsiteX8" fmla="*/ 383 w 12248167"/>
              <a:gd name="connsiteY8" fmla="*/ 730978 h 3363288"/>
              <a:gd name="connsiteX0" fmla="*/ 383 w 12248167"/>
              <a:gd name="connsiteY0" fmla="*/ 730978 h 3357687"/>
              <a:gd name="connsiteX1" fmla="*/ 3508513 w 12248167"/>
              <a:gd name="connsiteY1" fmla="*/ 1217 h 3357687"/>
              <a:gd name="connsiteX2" fmla="*/ 8493752 w 12248167"/>
              <a:gd name="connsiteY2" fmla="*/ 774939 h 3357687"/>
              <a:gd name="connsiteX3" fmla="*/ 12230483 w 12248167"/>
              <a:gd name="connsiteY3" fmla="*/ 97932 h 3357687"/>
              <a:gd name="connsiteX4" fmla="*/ 12248067 w 12248167"/>
              <a:gd name="connsiteY4" fmla="*/ 2588164 h 3357687"/>
              <a:gd name="connsiteX5" fmla="*/ 8529036 w 12248167"/>
              <a:gd name="connsiteY5" fmla="*/ 3357311 h 3357687"/>
              <a:gd name="connsiteX6" fmla="*/ 3613884 w 12248167"/>
              <a:gd name="connsiteY6" fmla="*/ 2699074 h 3357687"/>
              <a:gd name="connsiteX7" fmla="*/ 17968 w 12248167"/>
              <a:gd name="connsiteY7" fmla="*/ 3303207 h 3357687"/>
              <a:gd name="connsiteX8" fmla="*/ 383 w 12248167"/>
              <a:gd name="connsiteY8" fmla="*/ 730978 h 3357687"/>
              <a:gd name="connsiteX0" fmla="*/ 383 w 12248166"/>
              <a:gd name="connsiteY0" fmla="*/ 730978 h 3358687"/>
              <a:gd name="connsiteX1" fmla="*/ 3508513 w 12248166"/>
              <a:gd name="connsiteY1" fmla="*/ 1217 h 3358687"/>
              <a:gd name="connsiteX2" fmla="*/ 8493752 w 12248166"/>
              <a:gd name="connsiteY2" fmla="*/ 774939 h 3358687"/>
              <a:gd name="connsiteX3" fmla="*/ 12230483 w 12248166"/>
              <a:gd name="connsiteY3" fmla="*/ 97932 h 3358687"/>
              <a:gd name="connsiteX4" fmla="*/ 12248067 w 12248166"/>
              <a:gd name="connsiteY4" fmla="*/ 2588164 h 3358687"/>
              <a:gd name="connsiteX5" fmla="*/ 8529036 w 12248166"/>
              <a:gd name="connsiteY5" fmla="*/ 3357311 h 3358687"/>
              <a:gd name="connsiteX6" fmla="*/ 3675269 w 12248166"/>
              <a:gd name="connsiteY6" fmla="*/ 2789698 h 3358687"/>
              <a:gd name="connsiteX7" fmla="*/ 17968 w 12248166"/>
              <a:gd name="connsiteY7" fmla="*/ 3303207 h 3358687"/>
              <a:gd name="connsiteX8" fmla="*/ 383 w 12248166"/>
              <a:gd name="connsiteY8" fmla="*/ 730978 h 3358687"/>
              <a:gd name="connsiteX0" fmla="*/ 778 w 12239791"/>
              <a:gd name="connsiteY0" fmla="*/ 527964 h 3359575"/>
              <a:gd name="connsiteX1" fmla="*/ 3500138 w 12239791"/>
              <a:gd name="connsiteY1" fmla="*/ 2105 h 3359575"/>
              <a:gd name="connsiteX2" fmla="*/ 8485377 w 12239791"/>
              <a:gd name="connsiteY2" fmla="*/ 775827 h 3359575"/>
              <a:gd name="connsiteX3" fmla="*/ 12222108 w 12239791"/>
              <a:gd name="connsiteY3" fmla="*/ 98820 h 3359575"/>
              <a:gd name="connsiteX4" fmla="*/ 12239692 w 12239791"/>
              <a:gd name="connsiteY4" fmla="*/ 2589052 h 3359575"/>
              <a:gd name="connsiteX5" fmla="*/ 8520661 w 12239791"/>
              <a:gd name="connsiteY5" fmla="*/ 3358199 h 3359575"/>
              <a:gd name="connsiteX6" fmla="*/ 3666894 w 12239791"/>
              <a:gd name="connsiteY6" fmla="*/ 2790586 h 3359575"/>
              <a:gd name="connsiteX7" fmla="*/ 9593 w 12239791"/>
              <a:gd name="connsiteY7" fmla="*/ 3304095 h 3359575"/>
              <a:gd name="connsiteX8" fmla="*/ 778 w 12239791"/>
              <a:gd name="connsiteY8" fmla="*/ 527964 h 33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791" h="3359575">
                <a:moveTo>
                  <a:pt x="778" y="527964"/>
                </a:moveTo>
                <a:cubicBezTo>
                  <a:pt x="-13876" y="541153"/>
                  <a:pt x="2086038" y="-39205"/>
                  <a:pt x="3500138" y="2105"/>
                </a:cubicBezTo>
                <a:cubicBezTo>
                  <a:pt x="4914238" y="43415"/>
                  <a:pt x="6548138" y="768501"/>
                  <a:pt x="8485377" y="775827"/>
                </a:cubicBezTo>
                <a:cubicBezTo>
                  <a:pt x="10422616" y="783153"/>
                  <a:pt x="12230900" y="92958"/>
                  <a:pt x="12222108" y="98820"/>
                </a:cubicBezTo>
                <a:cubicBezTo>
                  <a:pt x="12225039" y="799274"/>
                  <a:pt x="12219176" y="2574398"/>
                  <a:pt x="12239692" y="2589052"/>
                </a:cubicBezTo>
                <a:cubicBezTo>
                  <a:pt x="12257277" y="2589053"/>
                  <a:pt x="9949461" y="3324610"/>
                  <a:pt x="8520661" y="3358199"/>
                </a:cubicBezTo>
                <a:cubicBezTo>
                  <a:pt x="7091861" y="3391788"/>
                  <a:pt x="5085405" y="2799603"/>
                  <a:pt x="3666894" y="2790586"/>
                </a:cubicBezTo>
                <a:cubicBezTo>
                  <a:pt x="2248383" y="2781569"/>
                  <a:pt x="-22645" y="3330471"/>
                  <a:pt x="9593" y="3304095"/>
                </a:cubicBezTo>
                <a:cubicBezTo>
                  <a:pt x="3731" y="2624157"/>
                  <a:pt x="-2152" y="530894"/>
                  <a:pt x="778" y="527964"/>
                </a:cubicBezTo>
                <a:close/>
              </a:path>
            </a:pathLst>
          </a:custGeom>
          <a:gradFill flip="none" rotWithShape="1">
            <a:gsLst>
              <a:gs pos="18000">
                <a:schemeClr val="bg1"/>
              </a:gs>
              <a:gs pos="78000">
                <a:schemeClr val="accent1">
                  <a:lumMod val="40000"/>
                  <a:lumOff val="60000"/>
                </a:schemeClr>
              </a:gs>
            </a:gsLst>
            <a:lin ang="58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6" name="Picture Placeholder 6"/>
          <p:cNvSpPr>
            <a:spLocks noGrp="1"/>
          </p:cNvSpPr>
          <p:nvPr>
            <p:ph type="pic" sz="quarter" idx="13"/>
          </p:nvPr>
        </p:nvSpPr>
        <p:spPr>
          <a:xfrm>
            <a:off x="4936556" y="498648"/>
            <a:ext cx="3252078" cy="3252078"/>
          </a:xfrm>
          <a:prstGeom prst="ellipse">
            <a:avLst/>
          </a:prstGeom>
          <a:solidFill>
            <a:srgbClr val="2F5597"/>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sp>
        <p:nvSpPr>
          <p:cNvPr id="7" name="Picture Placeholder 6"/>
          <p:cNvSpPr>
            <a:spLocks noGrp="1"/>
          </p:cNvSpPr>
          <p:nvPr>
            <p:ph type="pic" sz="quarter" idx="12"/>
          </p:nvPr>
        </p:nvSpPr>
        <p:spPr>
          <a:xfrm>
            <a:off x="7095685" y="2559670"/>
            <a:ext cx="1534397" cy="1534397"/>
          </a:xfrm>
          <a:prstGeom prst="ellipse">
            <a:avLst/>
          </a:prstGeom>
          <a:solidFill>
            <a:srgbClr val="8FAADC"/>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sp>
        <p:nvSpPr>
          <p:cNvPr id="27" name="Picture Placeholder 6"/>
          <p:cNvSpPr>
            <a:spLocks noGrp="1"/>
          </p:cNvSpPr>
          <p:nvPr>
            <p:ph type="pic" sz="quarter" idx="14"/>
          </p:nvPr>
        </p:nvSpPr>
        <p:spPr>
          <a:xfrm>
            <a:off x="4393858" y="2405643"/>
            <a:ext cx="1047557" cy="1047557"/>
          </a:xfrm>
          <a:prstGeom prst="ellipse">
            <a:avLst/>
          </a:prstGeom>
          <a:solidFill>
            <a:srgbClr val="1F3864"/>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7987" y="1332919"/>
            <a:ext cx="2700047" cy="1783089"/>
          </a:xfrm>
          <a:prstGeom prst="rect">
            <a:avLst/>
          </a:prstGeom>
        </p:spPr>
      </p:pic>
      <p:sp>
        <p:nvSpPr>
          <p:cNvPr id="5" name="Slide Number Placeholder 4">
            <a:extLst>
              <a:ext uri="{FF2B5EF4-FFF2-40B4-BE49-F238E27FC236}">
                <a16:creationId xmlns:a16="http://schemas.microsoft.com/office/drawing/2014/main" id="{A5040CAA-5590-4A2A-96CA-ADDABAB76913}"/>
              </a:ext>
            </a:extLst>
          </p:cNvPr>
          <p:cNvSpPr>
            <a:spLocks noGrp="1"/>
          </p:cNvSpPr>
          <p:nvPr>
            <p:ph type="sldNum" sz="quarter" idx="15"/>
          </p:nvPr>
        </p:nvSpPr>
        <p:spPr/>
        <p:txBody>
          <a:bodyPr/>
          <a:lstStyle/>
          <a:p>
            <a:fld id="{6836A6F2-B327-804A-A156-EE1694DF74BD}" type="slidenum">
              <a:rPr lang="en-US" smtClean="0"/>
              <a:pPr/>
              <a:t>‹#›</a:t>
            </a:fld>
            <a:endParaRPr lang="en-US" dirty="0"/>
          </a:p>
        </p:txBody>
      </p:sp>
    </p:spTree>
    <p:extLst>
      <p:ext uri="{BB962C8B-B14F-4D97-AF65-F5344CB8AC3E}">
        <p14:creationId xmlns:p14="http://schemas.microsoft.com/office/powerpoint/2010/main" val="251699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peaker Slide-looking left">
    <p:spTree>
      <p:nvGrpSpPr>
        <p:cNvPr id="1" name=""/>
        <p:cNvGrpSpPr/>
        <p:nvPr/>
      </p:nvGrpSpPr>
      <p:grpSpPr>
        <a:xfrm>
          <a:off x="0" y="0"/>
          <a:ext cx="0" cy="0"/>
          <a:chOff x="0" y="0"/>
          <a:chExt cx="0" cy="0"/>
        </a:xfrm>
      </p:grpSpPr>
      <p:sp>
        <p:nvSpPr>
          <p:cNvPr id="13" name="Freeform 12"/>
          <p:cNvSpPr/>
          <p:nvPr userDrawn="1"/>
        </p:nvSpPr>
        <p:spPr>
          <a:xfrm>
            <a:off x="-29366" y="3971014"/>
            <a:ext cx="9234163" cy="1172486"/>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3680 w 12294242"/>
              <a:gd name="connsiteY0" fmla="*/ 6176 h 3066915"/>
              <a:gd name="connsiteX1" fmla="*/ 3554585 w 12294242"/>
              <a:gd name="connsiteY1" fmla="*/ 5263 h 3066915"/>
              <a:gd name="connsiteX2" fmla="*/ 8629248 w 12294242"/>
              <a:gd name="connsiteY2" fmla="*/ 84035 h 3066915"/>
              <a:gd name="connsiteX3" fmla="*/ 12289330 w 12294242"/>
              <a:gd name="connsiteY3" fmla="*/ 278 h 3066915"/>
              <a:gd name="connsiteX4" fmla="*/ 12294139 w 12294242"/>
              <a:gd name="connsiteY4" fmla="*/ 2467014 h 3066915"/>
              <a:gd name="connsiteX5" fmla="*/ 8618955 w 12294242"/>
              <a:gd name="connsiteY5" fmla="*/ 3020930 h 3066915"/>
              <a:gd name="connsiteX6" fmla="*/ 3519132 w 12294242"/>
              <a:gd name="connsiteY6" fmla="*/ 1920421 h 3066915"/>
              <a:gd name="connsiteX7" fmla="*/ 644 w 12294242"/>
              <a:gd name="connsiteY7" fmla="*/ 3066470 h 3066915"/>
              <a:gd name="connsiteX8" fmla="*/ 33680 w 12294242"/>
              <a:gd name="connsiteY8" fmla="*/ 6176 h 3066915"/>
              <a:gd name="connsiteX0" fmla="*/ 33680 w 12294241"/>
              <a:gd name="connsiteY0" fmla="*/ 6176 h 3134430"/>
              <a:gd name="connsiteX1" fmla="*/ 3554585 w 12294241"/>
              <a:gd name="connsiteY1" fmla="*/ 5263 h 3134430"/>
              <a:gd name="connsiteX2" fmla="*/ 8629248 w 12294241"/>
              <a:gd name="connsiteY2" fmla="*/ 84035 h 3134430"/>
              <a:gd name="connsiteX3" fmla="*/ 12289330 w 12294241"/>
              <a:gd name="connsiteY3" fmla="*/ 278 h 3134430"/>
              <a:gd name="connsiteX4" fmla="*/ 12294139 w 12294241"/>
              <a:gd name="connsiteY4" fmla="*/ 2467014 h 3134430"/>
              <a:gd name="connsiteX5" fmla="*/ 8610134 w 12294241"/>
              <a:gd name="connsiteY5" fmla="*/ 3126763 h 3134430"/>
              <a:gd name="connsiteX6" fmla="*/ 3519132 w 12294241"/>
              <a:gd name="connsiteY6" fmla="*/ 1920421 h 3134430"/>
              <a:gd name="connsiteX7" fmla="*/ 644 w 12294241"/>
              <a:gd name="connsiteY7" fmla="*/ 3066470 h 3134430"/>
              <a:gd name="connsiteX8" fmla="*/ 33680 w 12294241"/>
              <a:gd name="connsiteY8" fmla="*/ 6176 h 3134430"/>
              <a:gd name="connsiteX0" fmla="*/ 33680 w 12289499"/>
              <a:gd name="connsiteY0" fmla="*/ 6176 h 3127136"/>
              <a:gd name="connsiteX1" fmla="*/ 3554585 w 12289499"/>
              <a:gd name="connsiteY1" fmla="*/ 5263 h 3127136"/>
              <a:gd name="connsiteX2" fmla="*/ 8629248 w 12289499"/>
              <a:gd name="connsiteY2" fmla="*/ 84035 h 3127136"/>
              <a:gd name="connsiteX3" fmla="*/ 12289330 w 12289499"/>
              <a:gd name="connsiteY3" fmla="*/ 278 h 3127136"/>
              <a:gd name="connsiteX4" fmla="*/ 12276497 w 12289499"/>
              <a:gd name="connsiteY4" fmla="*/ 2061316 h 3127136"/>
              <a:gd name="connsiteX5" fmla="*/ 8610134 w 12289499"/>
              <a:gd name="connsiteY5" fmla="*/ 3126763 h 3127136"/>
              <a:gd name="connsiteX6" fmla="*/ 3519132 w 12289499"/>
              <a:gd name="connsiteY6" fmla="*/ 1920421 h 3127136"/>
              <a:gd name="connsiteX7" fmla="*/ 644 w 12289499"/>
              <a:gd name="connsiteY7" fmla="*/ 3066470 h 3127136"/>
              <a:gd name="connsiteX8" fmla="*/ 33680 w 12289499"/>
              <a:gd name="connsiteY8" fmla="*/ 6176 h 3127136"/>
              <a:gd name="connsiteX0" fmla="*/ 33680 w 12289499"/>
              <a:gd name="connsiteY0" fmla="*/ 6176 h 3128987"/>
              <a:gd name="connsiteX1" fmla="*/ 3554585 w 12289499"/>
              <a:gd name="connsiteY1" fmla="*/ 5263 h 3128987"/>
              <a:gd name="connsiteX2" fmla="*/ 8629248 w 12289499"/>
              <a:gd name="connsiteY2" fmla="*/ 84035 h 3128987"/>
              <a:gd name="connsiteX3" fmla="*/ 12289330 w 12289499"/>
              <a:gd name="connsiteY3" fmla="*/ 278 h 3128987"/>
              <a:gd name="connsiteX4" fmla="*/ 12276497 w 12289499"/>
              <a:gd name="connsiteY4" fmla="*/ 2061316 h 3128987"/>
              <a:gd name="connsiteX5" fmla="*/ 8610134 w 12289499"/>
              <a:gd name="connsiteY5" fmla="*/ 3126763 h 3128987"/>
              <a:gd name="connsiteX6" fmla="*/ 3519132 w 12289499"/>
              <a:gd name="connsiteY6" fmla="*/ 1920421 h 3128987"/>
              <a:gd name="connsiteX7" fmla="*/ 644 w 12289499"/>
              <a:gd name="connsiteY7" fmla="*/ 3066470 h 3128987"/>
              <a:gd name="connsiteX8" fmla="*/ 33680 w 12289499"/>
              <a:gd name="connsiteY8" fmla="*/ 6176 h 3128987"/>
              <a:gd name="connsiteX0" fmla="*/ 33680 w 12294242"/>
              <a:gd name="connsiteY0" fmla="*/ 6176 h 3126848"/>
              <a:gd name="connsiteX1" fmla="*/ 3554585 w 12294242"/>
              <a:gd name="connsiteY1" fmla="*/ 5263 h 3126848"/>
              <a:gd name="connsiteX2" fmla="*/ 8629248 w 12294242"/>
              <a:gd name="connsiteY2" fmla="*/ 84035 h 3126848"/>
              <a:gd name="connsiteX3" fmla="*/ 12289330 w 12294242"/>
              <a:gd name="connsiteY3" fmla="*/ 278 h 3126848"/>
              <a:gd name="connsiteX4" fmla="*/ 12294140 w 12294242"/>
              <a:gd name="connsiteY4" fmla="*/ 1849648 h 3126848"/>
              <a:gd name="connsiteX5" fmla="*/ 8610134 w 12294242"/>
              <a:gd name="connsiteY5" fmla="*/ 3126763 h 3126848"/>
              <a:gd name="connsiteX6" fmla="*/ 3519132 w 12294242"/>
              <a:gd name="connsiteY6" fmla="*/ 1920421 h 3126848"/>
              <a:gd name="connsiteX7" fmla="*/ 644 w 12294242"/>
              <a:gd name="connsiteY7" fmla="*/ 3066470 h 3126848"/>
              <a:gd name="connsiteX8" fmla="*/ 33680 w 12294242"/>
              <a:gd name="connsiteY8" fmla="*/ 6176 h 3126848"/>
              <a:gd name="connsiteX0" fmla="*/ 33680 w 12294243"/>
              <a:gd name="connsiteY0" fmla="*/ 6176 h 3126768"/>
              <a:gd name="connsiteX1" fmla="*/ 3554585 w 12294243"/>
              <a:gd name="connsiteY1" fmla="*/ 5263 h 3126768"/>
              <a:gd name="connsiteX2" fmla="*/ 8629248 w 12294243"/>
              <a:gd name="connsiteY2" fmla="*/ 84035 h 3126768"/>
              <a:gd name="connsiteX3" fmla="*/ 12289330 w 12294243"/>
              <a:gd name="connsiteY3" fmla="*/ 278 h 3126768"/>
              <a:gd name="connsiteX4" fmla="*/ 12294140 w 12294243"/>
              <a:gd name="connsiteY4" fmla="*/ 1849648 h 3126768"/>
              <a:gd name="connsiteX5" fmla="*/ 8610134 w 12294243"/>
              <a:gd name="connsiteY5" fmla="*/ 3126763 h 3126768"/>
              <a:gd name="connsiteX6" fmla="*/ 3307433 w 12294243"/>
              <a:gd name="connsiteY6" fmla="*/ 1867504 h 3126768"/>
              <a:gd name="connsiteX7" fmla="*/ 644 w 12294243"/>
              <a:gd name="connsiteY7" fmla="*/ 3066470 h 3126768"/>
              <a:gd name="connsiteX8" fmla="*/ 33680 w 12294243"/>
              <a:gd name="connsiteY8" fmla="*/ 6176 h 3126768"/>
              <a:gd name="connsiteX0" fmla="*/ 33680 w 12294244"/>
              <a:gd name="connsiteY0" fmla="*/ 6176 h 3126768"/>
              <a:gd name="connsiteX1" fmla="*/ 3554585 w 12294244"/>
              <a:gd name="connsiteY1" fmla="*/ 5263 h 3126768"/>
              <a:gd name="connsiteX2" fmla="*/ 8629248 w 12294244"/>
              <a:gd name="connsiteY2" fmla="*/ 84035 h 3126768"/>
              <a:gd name="connsiteX3" fmla="*/ 12289330 w 12294244"/>
              <a:gd name="connsiteY3" fmla="*/ 278 h 3126768"/>
              <a:gd name="connsiteX4" fmla="*/ 12294140 w 12294244"/>
              <a:gd name="connsiteY4" fmla="*/ 1849648 h 3126768"/>
              <a:gd name="connsiteX5" fmla="*/ 8610134 w 12294244"/>
              <a:gd name="connsiteY5" fmla="*/ 3126763 h 3126768"/>
              <a:gd name="connsiteX6" fmla="*/ 3307433 w 12294244"/>
              <a:gd name="connsiteY6" fmla="*/ 1867504 h 3126768"/>
              <a:gd name="connsiteX7" fmla="*/ 644 w 12294244"/>
              <a:gd name="connsiteY7" fmla="*/ 2925356 h 3126768"/>
              <a:gd name="connsiteX8" fmla="*/ 33680 w 12294244"/>
              <a:gd name="connsiteY8" fmla="*/ 6176 h 3126768"/>
              <a:gd name="connsiteX0" fmla="*/ 337 w 12313825"/>
              <a:gd name="connsiteY0" fmla="*/ 6176 h 3126768"/>
              <a:gd name="connsiteX1" fmla="*/ 3574166 w 12313825"/>
              <a:gd name="connsiteY1" fmla="*/ 5263 h 3126768"/>
              <a:gd name="connsiteX2" fmla="*/ 8648829 w 12313825"/>
              <a:gd name="connsiteY2" fmla="*/ 84035 h 3126768"/>
              <a:gd name="connsiteX3" fmla="*/ 12308911 w 12313825"/>
              <a:gd name="connsiteY3" fmla="*/ 278 h 3126768"/>
              <a:gd name="connsiteX4" fmla="*/ 12313721 w 12313825"/>
              <a:gd name="connsiteY4" fmla="*/ 1849648 h 3126768"/>
              <a:gd name="connsiteX5" fmla="*/ 8629715 w 12313825"/>
              <a:gd name="connsiteY5" fmla="*/ 3126763 h 3126768"/>
              <a:gd name="connsiteX6" fmla="*/ 3327014 w 12313825"/>
              <a:gd name="connsiteY6" fmla="*/ 1867504 h 3126768"/>
              <a:gd name="connsiteX7" fmla="*/ 20225 w 12313825"/>
              <a:gd name="connsiteY7" fmla="*/ 2925356 h 3126768"/>
              <a:gd name="connsiteX8" fmla="*/ 337 w 12313825"/>
              <a:gd name="connsiteY8" fmla="*/ 6176 h 3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3825" h="3126768">
                <a:moveTo>
                  <a:pt x="337" y="6176"/>
                </a:moveTo>
                <a:cubicBezTo>
                  <a:pt x="-14317" y="19365"/>
                  <a:pt x="2141571" y="-7713"/>
                  <a:pt x="3574166" y="5263"/>
                </a:cubicBezTo>
                <a:lnTo>
                  <a:pt x="8648829" y="84035"/>
                </a:lnTo>
                <a:cubicBezTo>
                  <a:pt x="10104620" y="83204"/>
                  <a:pt x="12317703" y="-5584"/>
                  <a:pt x="12308911" y="278"/>
                </a:cubicBezTo>
                <a:cubicBezTo>
                  <a:pt x="12311842" y="700732"/>
                  <a:pt x="12293205" y="1834994"/>
                  <a:pt x="12313721" y="1849648"/>
                </a:cubicBezTo>
                <a:cubicBezTo>
                  <a:pt x="12331306" y="1849649"/>
                  <a:pt x="10127499" y="3123787"/>
                  <a:pt x="8629715" y="3126763"/>
                </a:cubicBezTo>
                <a:cubicBezTo>
                  <a:pt x="7131931" y="3129739"/>
                  <a:pt x="4937472" y="1851385"/>
                  <a:pt x="3327014" y="1867504"/>
                </a:cubicBezTo>
                <a:cubicBezTo>
                  <a:pt x="1716556" y="1883623"/>
                  <a:pt x="-12013" y="2951732"/>
                  <a:pt x="20225" y="2925356"/>
                </a:cubicBezTo>
                <a:cubicBezTo>
                  <a:pt x="14363" y="2245418"/>
                  <a:pt x="-2593" y="9106"/>
                  <a:pt x="337"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Rectangle 13"/>
          <p:cNvSpPr/>
          <p:nvPr userDrawn="1"/>
        </p:nvSpPr>
        <p:spPr>
          <a:xfrm>
            <a:off x="-56542" y="-454092"/>
            <a:ext cx="9252075" cy="4876003"/>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56041"/>
              <a:gd name="connsiteY0" fmla="*/ 4565127 h 4876003"/>
              <a:gd name="connsiteX1" fmla="*/ 6696320 w 9256041"/>
              <a:gd name="connsiteY1" fmla="*/ 4852649 h 4876003"/>
              <a:gd name="connsiteX2" fmla="*/ 3342666 w 9256041"/>
              <a:gd name="connsiteY2" fmla="*/ 4455787 h 4876003"/>
              <a:gd name="connsiteX3" fmla="*/ 46304 w 9256041"/>
              <a:gd name="connsiteY3" fmla="*/ 4876003 h 4876003"/>
              <a:gd name="connsiteX4" fmla="*/ 0 w 9256041"/>
              <a:gd name="connsiteY4" fmla="*/ 0 h 4876003"/>
              <a:gd name="connsiteX5" fmla="*/ 9212387 w 9256041"/>
              <a:gd name="connsiteY5" fmla="*/ 6615 h 4876003"/>
              <a:gd name="connsiteX6" fmla="*/ 9244297 w 9256041"/>
              <a:gd name="connsiteY6" fmla="*/ 2718557 h 4876003"/>
              <a:gd name="connsiteX0" fmla="*/ 9252075 w 9252075"/>
              <a:gd name="connsiteY0" fmla="*/ 4565127 h 4876003"/>
              <a:gd name="connsiteX1" fmla="*/ 6696320 w 9252075"/>
              <a:gd name="connsiteY1" fmla="*/ 4852649 h 4876003"/>
              <a:gd name="connsiteX2" fmla="*/ 3342666 w 9252075"/>
              <a:gd name="connsiteY2" fmla="*/ 4455787 h 4876003"/>
              <a:gd name="connsiteX3" fmla="*/ 46304 w 9252075"/>
              <a:gd name="connsiteY3" fmla="*/ 4876003 h 4876003"/>
              <a:gd name="connsiteX4" fmla="*/ 0 w 9252075"/>
              <a:gd name="connsiteY4" fmla="*/ 0 h 4876003"/>
              <a:gd name="connsiteX5" fmla="*/ 9212387 w 9252075"/>
              <a:gd name="connsiteY5" fmla="*/ 6615 h 4876003"/>
              <a:gd name="connsiteX6" fmla="*/ 9237682 w 9252075"/>
              <a:gd name="connsiteY6" fmla="*/ 2718557 h 4876003"/>
              <a:gd name="connsiteX0" fmla="*/ 9252075 w 9252075"/>
              <a:gd name="connsiteY0" fmla="*/ 4565127 h 4876003"/>
              <a:gd name="connsiteX1" fmla="*/ 6696320 w 9252075"/>
              <a:gd name="connsiteY1" fmla="*/ 4852649 h 4876003"/>
              <a:gd name="connsiteX2" fmla="*/ 3342666 w 9252075"/>
              <a:gd name="connsiteY2" fmla="*/ 4455787 h 4876003"/>
              <a:gd name="connsiteX3" fmla="*/ 46304 w 9252075"/>
              <a:gd name="connsiteY3" fmla="*/ 4876003 h 4876003"/>
              <a:gd name="connsiteX4" fmla="*/ 0 w 9252075"/>
              <a:gd name="connsiteY4" fmla="*/ 0 h 4876003"/>
              <a:gd name="connsiteX5" fmla="*/ 9212387 w 9252075"/>
              <a:gd name="connsiteY5" fmla="*/ 6615 h 4876003"/>
              <a:gd name="connsiteX6" fmla="*/ 9237682 w 9252075"/>
              <a:gd name="connsiteY6" fmla="*/ 2718557 h 48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2075" h="4876003">
                <a:moveTo>
                  <a:pt x="9252075" y="4565127"/>
                </a:moveTo>
                <a:cubicBezTo>
                  <a:pt x="8852574" y="4672577"/>
                  <a:pt x="7968232" y="4876903"/>
                  <a:pt x="6696320" y="4852649"/>
                </a:cubicBezTo>
                <a:cubicBezTo>
                  <a:pt x="5673935" y="4865293"/>
                  <a:pt x="4211771" y="4484967"/>
                  <a:pt x="3342666" y="4455787"/>
                </a:cubicBezTo>
                <a:cubicBezTo>
                  <a:pt x="2513250" y="4413378"/>
                  <a:pt x="1646333" y="4477656"/>
                  <a:pt x="46304" y="4876003"/>
                </a:cubicBezTo>
                <a:lnTo>
                  <a:pt x="0" y="0"/>
                </a:lnTo>
                <a:lnTo>
                  <a:pt x="9212387" y="6615"/>
                </a:lnTo>
                <a:cubicBezTo>
                  <a:pt x="9205772" y="1552577"/>
                  <a:pt x="9225620" y="1087769"/>
                  <a:pt x="9237682" y="2718557"/>
                </a:cubicBezTo>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Wave 4">
            <a:extLst>
              <a:ext uri="{FF2B5EF4-FFF2-40B4-BE49-F238E27FC236}">
                <a16:creationId xmlns:a16="http://schemas.microsoft.com/office/drawing/2014/main" id="{6C02F0AB-C201-4B95-BC43-1BC2C1C522CF}"/>
              </a:ext>
            </a:extLst>
          </p:cNvPr>
          <p:cNvSpPr/>
          <p:nvPr userDrawn="1"/>
        </p:nvSpPr>
        <p:spPr>
          <a:xfrm>
            <a:off x="-27913" y="1245679"/>
            <a:ext cx="9212201" cy="3807142"/>
          </a:xfrm>
          <a:custGeom>
            <a:avLst/>
            <a:gdLst>
              <a:gd name="connsiteX0" fmla="*/ 0 w 9171032"/>
              <a:gd name="connsiteY0" fmla="*/ 421481 h 3371850"/>
              <a:gd name="connsiteX1" fmla="*/ 9171032 w 9171032"/>
              <a:gd name="connsiteY1" fmla="*/ 421481 h 3371850"/>
              <a:gd name="connsiteX2" fmla="*/ 9171032 w 9171032"/>
              <a:gd name="connsiteY2" fmla="*/ 2950369 h 3371850"/>
              <a:gd name="connsiteX3" fmla="*/ 0 w 9171032"/>
              <a:gd name="connsiteY3" fmla="*/ 2950369 h 3371850"/>
              <a:gd name="connsiteX4" fmla="*/ 0 w 9171032"/>
              <a:gd name="connsiteY4" fmla="*/ 421481 h 3371850"/>
              <a:gd name="connsiteX0" fmla="*/ 0 w 9171032"/>
              <a:gd name="connsiteY0" fmla="*/ 405571 h 3486909"/>
              <a:gd name="connsiteX1" fmla="*/ 9171032 w 9171032"/>
              <a:gd name="connsiteY1" fmla="*/ 405571 h 3486909"/>
              <a:gd name="connsiteX2" fmla="*/ 9171032 w 9171032"/>
              <a:gd name="connsiteY2" fmla="*/ 2934459 h 3486909"/>
              <a:gd name="connsiteX3" fmla="*/ 9525 w 9171032"/>
              <a:gd name="connsiteY3" fmla="*/ 3486909 h 3486909"/>
              <a:gd name="connsiteX4" fmla="*/ 0 w 9171032"/>
              <a:gd name="connsiteY4" fmla="*/ 405571 h 3486909"/>
              <a:gd name="connsiteX0" fmla="*/ 0 w 9171032"/>
              <a:gd name="connsiteY0" fmla="*/ 405571 h 3486909"/>
              <a:gd name="connsiteX1" fmla="*/ 9171032 w 9171032"/>
              <a:gd name="connsiteY1" fmla="*/ 405571 h 3486909"/>
              <a:gd name="connsiteX2" fmla="*/ 9171032 w 9171032"/>
              <a:gd name="connsiteY2" fmla="*/ 2934459 h 3486909"/>
              <a:gd name="connsiteX3" fmla="*/ 9525 w 9171032"/>
              <a:gd name="connsiteY3" fmla="*/ 3486909 h 3486909"/>
              <a:gd name="connsiteX4" fmla="*/ 0 w 9171032"/>
              <a:gd name="connsiteY4" fmla="*/ 405571 h 3486909"/>
              <a:gd name="connsiteX0" fmla="*/ 0 w 9171032"/>
              <a:gd name="connsiteY0" fmla="*/ 3220 h 3084558"/>
              <a:gd name="connsiteX1" fmla="*/ 9171032 w 9171032"/>
              <a:gd name="connsiteY1" fmla="*/ 3220 h 3084558"/>
              <a:gd name="connsiteX2" fmla="*/ 9171032 w 9171032"/>
              <a:gd name="connsiteY2" fmla="*/ 2532108 h 3084558"/>
              <a:gd name="connsiteX3" fmla="*/ 9525 w 9171032"/>
              <a:gd name="connsiteY3" fmla="*/ 3084558 h 3084558"/>
              <a:gd name="connsiteX4" fmla="*/ 0 w 9171032"/>
              <a:gd name="connsiteY4" fmla="*/ 3220 h 3084558"/>
              <a:gd name="connsiteX0" fmla="*/ 0 w 9171032"/>
              <a:gd name="connsiteY0" fmla="*/ 39373 h 3120711"/>
              <a:gd name="connsiteX1" fmla="*/ 9171032 w 9171032"/>
              <a:gd name="connsiteY1" fmla="*/ 39373 h 3120711"/>
              <a:gd name="connsiteX2" fmla="*/ 9171032 w 9171032"/>
              <a:gd name="connsiteY2" fmla="*/ 2568261 h 3120711"/>
              <a:gd name="connsiteX3" fmla="*/ 9525 w 9171032"/>
              <a:gd name="connsiteY3" fmla="*/ 3120711 h 3120711"/>
              <a:gd name="connsiteX4" fmla="*/ 0 w 9171032"/>
              <a:gd name="connsiteY4" fmla="*/ 39373 h 3120711"/>
              <a:gd name="connsiteX0" fmla="*/ 0 w 9171032"/>
              <a:gd name="connsiteY0" fmla="*/ 4125 h 3085463"/>
              <a:gd name="connsiteX1" fmla="*/ 9171032 w 9171032"/>
              <a:gd name="connsiteY1" fmla="*/ 4125 h 3085463"/>
              <a:gd name="connsiteX2" fmla="*/ 9171032 w 9171032"/>
              <a:gd name="connsiteY2" fmla="*/ 2533013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71032 w 9171032"/>
              <a:gd name="connsiteY2" fmla="*/ 2533013 h 3085463"/>
              <a:gd name="connsiteX3" fmla="*/ 9525 w 9171032"/>
              <a:gd name="connsiteY3" fmla="*/ 3085463 h 3085463"/>
              <a:gd name="connsiteX4" fmla="*/ 0 w 9171032"/>
              <a:gd name="connsiteY4" fmla="*/ 4125 h 3085463"/>
              <a:gd name="connsiteX0" fmla="*/ 0 w 9171032"/>
              <a:gd name="connsiteY0" fmla="*/ 4125 h 3118545"/>
              <a:gd name="connsiteX1" fmla="*/ 9171032 w 9171032"/>
              <a:gd name="connsiteY1" fmla="*/ 4125 h 3118545"/>
              <a:gd name="connsiteX2" fmla="*/ 9171032 w 9171032"/>
              <a:gd name="connsiteY2" fmla="*/ 2533013 h 3118545"/>
              <a:gd name="connsiteX3" fmla="*/ 9525 w 9171032"/>
              <a:gd name="connsiteY3" fmla="*/ 3085463 h 3118545"/>
              <a:gd name="connsiteX4" fmla="*/ 0 w 9171032"/>
              <a:gd name="connsiteY4" fmla="*/ 4125 h 3118545"/>
              <a:gd name="connsiteX0" fmla="*/ 0 w 9171032"/>
              <a:gd name="connsiteY0" fmla="*/ 4125 h 3199515"/>
              <a:gd name="connsiteX1" fmla="*/ 9171032 w 9171032"/>
              <a:gd name="connsiteY1" fmla="*/ 4125 h 3199515"/>
              <a:gd name="connsiteX2" fmla="*/ 9161507 w 9171032"/>
              <a:gd name="connsiteY2" fmla="*/ 2633366 h 3199515"/>
              <a:gd name="connsiteX3" fmla="*/ 9525 w 9171032"/>
              <a:gd name="connsiteY3" fmla="*/ 3085463 h 3199515"/>
              <a:gd name="connsiteX4" fmla="*/ 0 w 9171032"/>
              <a:gd name="connsiteY4" fmla="*/ 4125 h 3199515"/>
              <a:gd name="connsiteX0" fmla="*/ 0 w 9171032"/>
              <a:gd name="connsiteY0" fmla="*/ 4125 h 3146024"/>
              <a:gd name="connsiteX1" fmla="*/ 9171032 w 9171032"/>
              <a:gd name="connsiteY1" fmla="*/ 4125 h 3146024"/>
              <a:gd name="connsiteX2" fmla="*/ 9161507 w 9171032"/>
              <a:gd name="connsiteY2" fmla="*/ 2633366 h 3146024"/>
              <a:gd name="connsiteX3" fmla="*/ 9525 w 9171032"/>
              <a:gd name="connsiteY3" fmla="*/ 3085463 h 3146024"/>
              <a:gd name="connsiteX4" fmla="*/ 0 w 9171032"/>
              <a:gd name="connsiteY4" fmla="*/ 4125 h 3146024"/>
              <a:gd name="connsiteX0" fmla="*/ 0 w 9171032"/>
              <a:gd name="connsiteY0" fmla="*/ 4125 h 3116040"/>
              <a:gd name="connsiteX1" fmla="*/ 9171032 w 9171032"/>
              <a:gd name="connsiteY1" fmla="*/ 4125 h 3116040"/>
              <a:gd name="connsiteX2" fmla="*/ 9161507 w 9171032"/>
              <a:gd name="connsiteY2" fmla="*/ 2633366 h 3116040"/>
              <a:gd name="connsiteX3" fmla="*/ 9525 w 9171032"/>
              <a:gd name="connsiteY3" fmla="*/ 3085463 h 3116040"/>
              <a:gd name="connsiteX4" fmla="*/ 0 w 9171032"/>
              <a:gd name="connsiteY4" fmla="*/ 4125 h 3116040"/>
              <a:gd name="connsiteX0" fmla="*/ 0 w 9171032"/>
              <a:gd name="connsiteY0" fmla="*/ 4125 h 3199272"/>
              <a:gd name="connsiteX1" fmla="*/ 9171032 w 9171032"/>
              <a:gd name="connsiteY1" fmla="*/ 4125 h 3199272"/>
              <a:gd name="connsiteX2" fmla="*/ 9151982 w 9171032"/>
              <a:gd name="connsiteY2" fmla="*/ 2733719 h 3199272"/>
              <a:gd name="connsiteX3" fmla="*/ 9525 w 9171032"/>
              <a:gd name="connsiteY3" fmla="*/ 3085463 h 3199272"/>
              <a:gd name="connsiteX4" fmla="*/ 0 w 9171032"/>
              <a:gd name="connsiteY4" fmla="*/ 4125 h 3199272"/>
              <a:gd name="connsiteX0" fmla="*/ 0 w 9171032"/>
              <a:gd name="connsiteY0" fmla="*/ 4125 h 3088587"/>
              <a:gd name="connsiteX1" fmla="*/ 9171032 w 9171032"/>
              <a:gd name="connsiteY1" fmla="*/ 4125 h 3088587"/>
              <a:gd name="connsiteX2" fmla="*/ 9151982 w 9171032"/>
              <a:gd name="connsiteY2" fmla="*/ 2733719 h 3088587"/>
              <a:gd name="connsiteX3" fmla="*/ 9525 w 9171032"/>
              <a:gd name="connsiteY3" fmla="*/ 3085463 h 3088587"/>
              <a:gd name="connsiteX4" fmla="*/ 0 w 9171032"/>
              <a:gd name="connsiteY4" fmla="*/ 4125 h 3088587"/>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 name="connsiteX0" fmla="*/ 0 w 9198971"/>
              <a:gd name="connsiteY0" fmla="*/ 4125 h 3085463"/>
              <a:gd name="connsiteX1" fmla="*/ 9171032 w 9198971"/>
              <a:gd name="connsiteY1" fmla="*/ 4125 h 3085463"/>
              <a:gd name="connsiteX2" fmla="*/ 9198285 w 9198971"/>
              <a:gd name="connsiteY2" fmla="*/ 2733719 h 3085463"/>
              <a:gd name="connsiteX3" fmla="*/ 9525 w 9198971"/>
              <a:gd name="connsiteY3" fmla="*/ 3085463 h 3085463"/>
              <a:gd name="connsiteX4" fmla="*/ 0 w 9198971"/>
              <a:gd name="connsiteY4" fmla="*/ 4125 h 3085463"/>
              <a:gd name="connsiteX0" fmla="*/ 0 w 9232045"/>
              <a:gd name="connsiteY0" fmla="*/ 4125 h 3085463"/>
              <a:gd name="connsiteX1" fmla="*/ 9204106 w 9232045"/>
              <a:gd name="connsiteY1" fmla="*/ 4125 h 3085463"/>
              <a:gd name="connsiteX2" fmla="*/ 9231359 w 9232045"/>
              <a:gd name="connsiteY2" fmla="*/ 2733719 h 3085463"/>
              <a:gd name="connsiteX3" fmla="*/ 42599 w 9232045"/>
              <a:gd name="connsiteY3" fmla="*/ 3085463 h 3085463"/>
              <a:gd name="connsiteX4" fmla="*/ 0 w 9232045"/>
              <a:gd name="connsiteY4" fmla="*/ 4125 h 3085463"/>
              <a:gd name="connsiteX0" fmla="*/ 0 w 9212201"/>
              <a:gd name="connsiteY0" fmla="*/ 4125 h 3085463"/>
              <a:gd name="connsiteX1" fmla="*/ 9184262 w 9212201"/>
              <a:gd name="connsiteY1" fmla="*/ 4125 h 3085463"/>
              <a:gd name="connsiteX2" fmla="*/ 9211515 w 9212201"/>
              <a:gd name="connsiteY2" fmla="*/ 2733719 h 3085463"/>
              <a:gd name="connsiteX3" fmla="*/ 22755 w 9212201"/>
              <a:gd name="connsiteY3" fmla="*/ 3085463 h 3085463"/>
              <a:gd name="connsiteX4" fmla="*/ 0 w 9212201"/>
              <a:gd name="connsiteY4" fmla="*/ 4125 h 308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2201" h="3085463">
                <a:moveTo>
                  <a:pt x="0" y="4125"/>
                </a:moveTo>
                <a:cubicBezTo>
                  <a:pt x="8752961" y="18413"/>
                  <a:pt x="593226" y="-10162"/>
                  <a:pt x="9184262" y="4125"/>
                </a:cubicBezTo>
                <a:cubicBezTo>
                  <a:pt x="9177912" y="913990"/>
                  <a:pt x="9217865" y="1823854"/>
                  <a:pt x="9211515" y="2733719"/>
                </a:cubicBezTo>
                <a:cubicBezTo>
                  <a:pt x="4706704" y="3799002"/>
                  <a:pt x="4203716" y="1958425"/>
                  <a:pt x="22755" y="3085463"/>
                </a:cubicBezTo>
                <a:cubicBezTo>
                  <a:pt x="22755" y="2242500"/>
                  <a:pt x="0" y="847088"/>
                  <a:pt x="0" y="4125"/>
                </a:cubicBezTo>
                <a:close/>
              </a:path>
            </a:pathLst>
          </a:custGeom>
          <a:solidFill>
            <a:srgbClr val="2E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88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2" name="Freeform 11"/>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3" name="Freeform 12"/>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58" name="Freeform 57"/>
          <p:cNvSpPr/>
          <p:nvPr userDrawn="1"/>
        </p:nvSpPr>
        <p:spPr>
          <a:xfrm flipV="1">
            <a:off x="-28326" y="4659600"/>
            <a:ext cx="9172326" cy="859469"/>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0812" h="3020969">
                <a:moveTo>
                  <a:pt x="218" y="6176"/>
                </a:moveTo>
                <a:cubicBezTo>
                  <a:pt x="-14436" y="19365"/>
                  <a:pt x="2088528" y="-7713"/>
                  <a:pt x="3521123" y="5263"/>
                </a:cubicBezTo>
                <a:lnTo>
                  <a:pt x="8595786" y="84035"/>
                </a:lnTo>
                <a:cubicBezTo>
                  <a:pt x="10051577" y="83204"/>
                  <a:pt x="12264660" y="-5584"/>
                  <a:pt x="12255868" y="278"/>
                </a:cubicBezTo>
                <a:cubicBezTo>
                  <a:pt x="12258799" y="700732"/>
                  <a:pt x="12240161" y="2452360"/>
                  <a:pt x="12260677" y="2467014"/>
                </a:cubicBezTo>
                <a:cubicBezTo>
                  <a:pt x="12278262" y="2467015"/>
                  <a:pt x="10587208" y="3015069"/>
                  <a:pt x="8585493" y="3020930"/>
                </a:cubicBezTo>
                <a:cubicBezTo>
                  <a:pt x="6583778" y="3026791"/>
                  <a:pt x="5184336" y="2380557"/>
                  <a:pt x="3573878" y="2396676"/>
                </a:cubicBezTo>
                <a:cubicBezTo>
                  <a:pt x="1963420" y="2412795"/>
                  <a:pt x="-1660" y="3038513"/>
                  <a:pt x="30578" y="3012137"/>
                </a:cubicBezTo>
                <a:cubicBezTo>
                  <a:pt x="24716" y="2332199"/>
                  <a:pt x="-2712" y="9106"/>
                  <a:pt x="218" y="6176"/>
                </a:cubicBezTo>
                <a:close/>
              </a:path>
            </a:pathLst>
          </a:custGeom>
          <a:gradFill>
            <a:gsLst>
              <a:gs pos="0">
                <a:schemeClr val="accent1">
                  <a:lumMod val="20000"/>
                  <a:lumOff val="80000"/>
                </a:schemeClr>
              </a:gs>
              <a:gs pos="100000">
                <a:schemeClr val="accent1">
                  <a:lumMod val="60000"/>
                  <a:lumOff val="40000"/>
                  <a:alpha val="32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 name="Picture Placeholder 2"/>
          <p:cNvSpPr>
            <a:spLocks noGrp="1"/>
          </p:cNvSpPr>
          <p:nvPr>
            <p:ph type="pic" idx="1"/>
          </p:nvPr>
        </p:nvSpPr>
        <p:spPr>
          <a:xfrm>
            <a:off x="3887391" y="1266993"/>
            <a:ext cx="4629150" cy="3289669"/>
          </a:xfrm>
        </p:spPr>
        <p:txBody>
          <a:bodyPr/>
          <a:lstStyle>
            <a:lvl1pPr marL="0" indent="0">
              <a:buNone/>
              <a:defRPr sz="2400">
                <a:latin typeface="Nirmala UI" charset="0"/>
                <a:ea typeface="Nirmala UI" charset="0"/>
                <a:cs typeface="Nirmala UI"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266993"/>
            <a:ext cx="2949178" cy="3295622"/>
          </a:xfrm>
        </p:spPr>
        <p:txBody>
          <a:bodyPr/>
          <a:lstStyle>
            <a:lvl1pPr marL="0" indent="0">
              <a:buNone/>
              <a:defRPr sz="1200">
                <a:latin typeface="Nirmala UI" charset="0"/>
                <a:ea typeface="Nirmala UI" charset="0"/>
                <a:cs typeface="Nirmala UI" charset="0"/>
              </a:defRPr>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2" name="Title 1">
            <a:extLst>
              <a:ext uri="{FF2B5EF4-FFF2-40B4-BE49-F238E27FC236}">
                <a16:creationId xmlns:a16="http://schemas.microsoft.com/office/drawing/2014/main" id="{7CC8AECA-D2AA-4028-8CE9-7AD408113708}"/>
              </a:ext>
            </a:extLst>
          </p:cNvPr>
          <p:cNvSpPr>
            <a:spLocks noGrp="1"/>
          </p:cNvSpPr>
          <p:nvPr>
            <p:ph type="title"/>
          </p:nvPr>
        </p:nvSpPr>
        <p:spPr/>
        <p:txBody>
          <a:bodyPr/>
          <a:lstStyle/>
          <a:p>
            <a:r>
              <a:rPr lang="en-US"/>
              <a:t>Click to edit Master title style</a:t>
            </a:r>
          </a:p>
        </p:txBody>
      </p:sp>
      <p:sp>
        <p:nvSpPr>
          <p:cNvPr id="15" name="Rectangle 14"/>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Starting NO PIC">
    <p:spTree>
      <p:nvGrpSpPr>
        <p:cNvPr id="1" name=""/>
        <p:cNvGrpSpPr/>
        <p:nvPr/>
      </p:nvGrpSpPr>
      <p:grpSpPr>
        <a:xfrm>
          <a:off x="0" y="0"/>
          <a:ext cx="0" cy="0"/>
          <a:chOff x="0" y="0"/>
          <a:chExt cx="0" cy="0"/>
        </a:xfrm>
      </p:grpSpPr>
      <p:sp>
        <p:nvSpPr>
          <p:cNvPr id="14" name="Freeform 13"/>
          <p:cNvSpPr/>
          <p:nvPr userDrawn="1"/>
        </p:nvSpPr>
        <p:spPr>
          <a:xfrm>
            <a:off x="-12164" y="2725335"/>
            <a:ext cx="9234163" cy="1172486"/>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3680 w 12294242"/>
              <a:gd name="connsiteY0" fmla="*/ 6176 h 3066915"/>
              <a:gd name="connsiteX1" fmla="*/ 3554585 w 12294242"/>
              <a:gd name="connsiteY1" fmla="*/ 5263 h 3066915"/>
              <a:gd name="connsiteX2" fmla="*/ 8629248 w 12294242"/>
              <a:gd name="connsiteY2" fmla="*/ 84035 h 3066915"/>
              <a:gd name="connsiteX3" fmla="*/ 12289330 w 12294242"/>
              <a:gd name="connsiteY3" fmla="*/ 278 h 3066915"/>
              <a:gd name="connsiteX4" fmla="*/ 12294139 w 12294242"/>
              <a:gd name="connsiteY4" fmla="*/ 2467014 h 3066915"/>
              <a:gd name="connsiteX5" fmla="*/ 8618955 w 12294242"/>
              <a:gd name="connsiteY5" fmla="*/ 3020930 h 3066915"/>
              <a:gd name="connsiteX6" fmla="*/ 3519132 w 12294242"/>
              <a:gd name="connsiteY6" fmla="*/ 1920421 h 3066915"/>
              <a:gd name="connsiteX7" fmla="*/ 644 w 12294242"/>
              <a:gd name="connsiteY7" fmla="*/ 3066470 h 3066915"/>
              <a:gd name="connsiteX8" fmla="*/ 33680 w 12294242"/>
              <a:gd name="connsiteY8" fmla="*/ 6176 h 3066915"/>
              <a:gd name="connsiteX0" fmla="*/ 33680 w 12294241"/>
              <a:gd name="connsiteY0" fmla="*/ 6176 h 3134430"/>
              <a:gd name="connsiteX1" fmla="*/ 3554585 w 12294241"/>
              <a:gd name="connsiteY1" fmla="*/ 5263 h 3134430"/>
              <a:gd name="connsiteX2" fmla="*/ 8629248 w 12294241"/>
              <a:gd name="connsiteY2" fmla="*/ 84035 h 3134430"/>
              <a:gd name="connsiteX3" fmla="*/ 12289330 w 12294241"/>
              <a:gd name="connsiteY3" fmla="*/ 278 h 3134430"/>
              <a:gd name="connsiteX4" fmla="*/ 12294139 w 12294241"/>
              <a:gd name="connsiteY4" fmla="*/ 2467014 h 3134430"/>
              <a:gd name="connsiteX5" fmla="*/ 8610134 w 12294241"/>
              <a:gd name="connsiteY5" fmla="*/ 3126763 h 3134430"/>
              <a:gd name="connsiteX6" fmla="*/ 3519132 w 12294241"/>
              <a:gd name="connsiteY6" fmla="*/ 1920421 h 3134430"/>
              <a:gd name="connsiteX7" fmla="*/ 644 w 12294241"/>
              <a:gd name="connsiteY7" fmla="*/ 3066470 h 3134430"/>
              <a:gd name="connsiteX8" fmla="*/ 33680 w 12294241"/>
              <a:gd name="connsiteY8" fmla="*/ 6176 h 3134430"/>
              <a:gd name="connsiteX0" fmla="*/ 33680 w 12289499"/>
              <a:gd name="connsiteY0" fmla="*/ 6176 h 3127136"/>
              <a:gd name="connsiteX1" fmla="*/ 3554585 w 12289499"/>
              <a:gd name="connsiteY1" fmla="*/ 5263 h 3127136"/>
              <a:gd name="connsiteX2" fmla="*/ 8629248 w 12289499"/>
              <a:gd name="connsiteY2" fmla="*/ 84035 h 3127136"/>
              <a:gd name="connsiteX3" fmla="*/ 12289330 w 12289499"/>
              <a:gd name="connsiteY3" fmla="*/ 278 h 3127136"/>
              <a:gd name="connsiteX4" fmla="*/ 12276497 w 12289499"/>
              <a:gd name="connsiteY4" fmla="*/ 2061316 h 3127136"/>
              <a:gd name="connsiteX5" fmla="*/ 8610134 w 12289499"/>
              <a:gd name="connsiteY5" fmla="*/ 3126763 h 3127136"/>
              <a:gd name="connsiteX6" fmla="*/ 3519132 w 12289499"/>
              <a:gd name="connsiteY6" fmla="*/ 1920421 h 3127136"/>
              <a:gd name="connsiteX7" fmla="*/ 644 w 12289499"/>
              <a:gd name="connsiteY7" fmla="*/ 3066470 h 3127136"/>
              <a:gd name="connsiteX8" fmla="*/ 33680 w 12289499"/>
              <a:gd name="connsiteY8" fmla="*/ 6176 h 3127136"/>
              <a:gd name="connsiteX0" fmla="*/ 33680 w 12289499"/>
              <a:gd name="connsiteY0" fmla="*/ 6176 h 3128987"/>
              <a:gd name="connsiteX1" fmla="*/ 3554585 w 12289499"/>
              <a:gd name="connsiteY1" fmla="*/ 5263 h 3128987"/>
              <a:gd name="connsiteX2" fmla="*/ 8629248 w 12289499"/>
              <a:gd name="connsiteY2" fmla="*/ 84035 h 3128987"/>
              <a:gd name="connsiteX3" fmla="*/ 12289330 w 12289499"/>
              <a:gd name="connsiteY3" fmla="*/ 278 h 3128987"/>
              <a:gd name="connsiteX4" fmla="*/ 12276497 w 12289499"/>
              <a:gd name="connsiteY4" fmla="*/ 2061316 h 3128987"/>
              <a:gd name="connsiteX5" fmla="*/ 8610134 w 12289499"/>
              <a:gd name="connsiteY5" fmla="*/ 3126763 h 3128987"/>
              <a:gd name="connsiteX6" fmla="*/ 3519132 w 12289499"/>
              <a:gd name="connsiteY6" fmla="*/ 1920421 h 3128987"/>
              <a:gd name="connsiteX7" fmla="*/ 644 w 12289499"/>
              <a:gd name="connsiteY7" fmla="*/ 3066470 h 3128987"/>
              <a:gd name="connsiteX8" fmla="*/ 33680 w 12289499"/>
              <a:gd name="connsiteY8" fmla="*/ 6176 h 3128987"/>
              <a:gd name="connsiteX0" fmla="*/ 33680 w 12294242"/>
              <a:gd name="connsiteY0" fmla="*/ 6176 h 3126848"/>
              <a:gd name="connsiteX1" fmla="*/ 3554585 w 12294242"/>
              <a:gd name="connsiteY1" fmla="*/ 5263 h 3126848"/>
              <a:gd name="connsiteX2" fmla="*/ 8629248 w 12294242"/>
              <a:gd name="connsiteY2" fmla="*/ 84035 h 3126848"/>
              <a:gd name="connsiteX3" fmla="*/ 12289330 w 12294242"/>
              <a:gd name="connsiteY3" fmla="*/ 278 h 3126848"/>
              <a:gd name="connsiteX4" fmla="*/ 12294140 w 12294242"/>
              <a:gd name="connsiteY4" fmla="*/ 1849648 h 3126848"/>
              <a:gd name="connsiteX5" fmla="*/ 8610134 w 12294242"/>
              <a:gd name="connsiteY5" fmla="*/ 3126763 h 3126848"/>
              <a:gd name="connsiteX6" fmla="*/ 3519132 w 12294242"/>
              <a:gd name="connsiteY6" fmla="*/ 1920421 h 3126848"/>
              <a:gd name="connsiteX7" fmla="*/ 644 w 12294242"/>
              <a:gd name="connsiteY7" fmla="*/ 3066470 h 3126848"/>
              <a:gd name="connsiteX8" fmla="*/ 33680 w 12294242"/>
              <a:gd name="connsiteY8" fmla="*/ 6176 h 3126848"/>
              <a:gd name="connsiteX0" fmla="*/ 33680 w 12294243"/>
              <a:gd name="connsiteY0" fmla="*/ 6176 h 3126768"/>
              <a:gd name="connsiteX1" fmla="*/ 3554585 w 12294243"/>
              <a:gd name="connsiteY1" fmla="*/ 5263 h 3126768"/>
              <a:gd name="connsiteX2" fmla="*/ 8629248 w 12294243"/>
              <a:gd name="connsiteY2" fmla="*/ 84035 h 3126768"/>
              <a:gd name="connsiteX3" fmla="*/ 12289330 w 12294243"/>
              <a:gd name="connsiteY3" fmla="*/ 278 h 3126768"/>
              <a:gd name="connsiteX4" fmla="*/ 12294140 w 12294243"/>
              <a:gd name="connsiteY4" fmla="*/ 1849648 h 3126768"/>
              <a:gd name="connsiteX5" fmla="*/ 8610134 w 12294243"/>
              <a:gd name="connsiteY5" fmla="*/ 3126763 h 3126768"/>
              <a:gd name="connsiteX6" fmla="*/ 3307433 w 12294243"/>
              <a:gd name="connsiteY6" fmla="*/ 1867504 h 3126768"/>
              <a:gd name="connsiteX7" fmla="*/ 644 w 12294243"/>
              <a:gd name="connsiteY7" fmla="*/ 3066470 h 3126768"/>
              <a:gd name="connsiteX8" fmla="*/ 33680 w 12294243"/>
              <a:gd name="connsiteY8" fmla="*/ 6176 h 3126768"/>
              <a:gd name="connsiteX0" fmla="*/ 33680 w 12294244"/>
              <a:gd name="connsiteY0" fmla="*/ 6176 h 3126768"/>
              <a:gd name="connsiteX1" fmla="*/ 3554585 w 12294244"/>
              <a:gd name="connsiteY1" fmla="*/ 5263 h 3126768"/>
              <a:gd name="connsiteX2" fmla="*/ 8629248 w 12294244"/>
              <a:gd name="connsiteY2" fmla="*/ 84035 h 3126768"/>
              <a:gd name="connsiteX3" fmla="*/ 12289330 w 12294244"/>
              <a:gd name="connsiteY3" fmla="*/ 278 h 3126768"/>
              <a:gd name="connsiteX4" fmla="*/ 12294140 w 12294244"/>
              <a:gd name="connsiteY4" fmla="*/ 1849648 h 3126768"/>
              <a:gd name="connsiteX5" fmla="*/ 8610134 w 12294244"/>
              <a:gd name="connsiteY5" fmla="*/ 3126763 h 3126768"/>
              <a:gd name="connsiteX6" fmla="*/ 3307433 w 12294244"/>
              <a:gd name="connsiteY6" fmla="*/ 1867504 h 3126768"/>
              <a:gd name="connsiteX7" fmla="*/ 644 w 12294244"/>
              <a:gd name="connsiteY7" fmla="*/ 2925356 h 3126768"/>
              <a:gd name="connsiteX8" fmla="*/ 33680 w 12294244"/>
              <a:gd name="connsiteY8" fmla="*/ 6176 h 3126768"/>
              <a:gd name="connsiteX0" fmla="*/ 337 w 12313825"/>
              <a:gd name="connsiteY0" fmla="*/ 6176 h 3126768"/>
              <a:gd name="connsiteX1" fmla="*/ 3574166 w 12313825"/>
              <a:gd name="connsiteY1" fmla="*/ 5263 h 3126768"/>
              <a:gd name="connsiteX2" fmla="*/ 8648829 w 12313825"/>
              <a:gd name="connsiteY2" fmla="*/ 84035 h 3126768"/>
              <a:gd name="connsiteX3" fmla="*/ 12308911 w 12313825"/>
              <a:gd name="connsiteY3" fmla="*/ 278 h 3126768"/>
              <a:gd name="connsiteX4" fmla="*/ 12313721 w 12313825"/>
              <a:gd name="connsiteY4" fmla="*/ 1849648 h 3126768"/>
              <a:gd name="connsiteX5" fmla="*/ 8629715 w 12313825"/>
              <a:gd name="connsiteY5" fmla="*/ 3126763 h 3126768"/>
              <a:gd name="connsiteX6" fmla="*/ 3327014 w 12313825"/>
              <a:gd name="connsiteY6" fmla="*/ 1867504 h 3126768"/>
              <a:gd name="connsiteX7" fmla="*/ 20225 w 12313825"/>
              <a:gd name="connsiteY7" fmla="*/ 2925356 h 3126768"/>
              <a:gd name="connsiteX8" fmla="*/ 337 w 12313825"/>
              <a:gd name="connsiteY8" fmla="*/ 6176 h 3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3825" h="3126768">
                <a:moveTo>
                  <a:pt x="337" y="6176"/>
                </a:moveTo>
                <a:cubicBezTo>
                  <a:pt x="-14317" y="19365"/>
                  <a:pt x="2141571" y="-7713"/>
                  <a:pt x="3574166" y="5263"/>
                </a:cubicBezTo>
                <a:lnTo>
                  <a:pt x="8648829" y="84035"/>
                </a:lnTo>
                <a:cubicBezTo>
                  <a:pt x="10104620" y="83204"/>
                  <a:pt x="12317703" y="-5584"/>
                  <a:pt x="12308911" y="278"/>
                </a:cubicBezTo>
                <a:cubicBezTo>
                  <a:pt x="12311842" y="700732"/>
                  <a:pt x="12293205" y="1834994"/>
                  <a:pt x="12313721" y="1849648"/>
                </a:cubicBezTo>
                <a:cubicBezTo>
                  <a:pt x="12331306" y="1849649"/>
                  <a:pt x="10127499" y="3123787"/>
                  <a:pt x="8629715" y="3126763"/>
                </a:cubicBezTo>
                <a:cubicBezTo>
                  <a:pt x="7131931" y="3129739"/>
                  <a:pt x="4937472" y="1851385"/>
                  <a:pt x="3327014" y="1867504"/>
                </a:cubicBezTo>
                <a:cubicBezTo>
                  <a:pt x="1716556" y="1883623"/>
                  <a:pt x="-12013" y="2951732"/>
                  <a:pt x="20225" y="2925356"/>
                </a:cubicBezTo>
                <a:cubicBezTo>
                  <a:pt x="14363" y="2245418"/>
                  <a:pt x="-2593" y="9106"/>
                  <a:pt x="337"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Wave 4">
            <a:extLst>
              <a:ext uri="{FF2B5EF4-FFF2-40B4-BE49-F238E27FC236}">
                <a16:creationId xmlns:a16="http://schemas.microsoft.com/office/drawing/2014/main" id="{6C02F0AB-C201-4B95-BC43-1BC2C1C522CF}"/>
              </a:ext>
            </a:extLst>
          </p:cNvPr>
          <p:cNvSpPr/>
          <p:nvPr userDrawn="1"/>
        </p:nvSpPr>
        <p:spPr>
          <a:xfrm>
            <a:off x="2519" y="0"/>
            <a:ext cx="9171032" cy="3807142"/>
          </a:xfrm>
          <a:custGeom>
            <a:avLst/>
            <a:gdLst>
              <a:gd name="connsiteX0" fmla="*/ 0 w 9171032"/>
              <a:gd name="connsiteY0" fmla="*/ 421481 h 3371850"/>
              <a:gd name="connsiteX1" fmla="*/ 9171032 w 9171032"/>
              <a:gd name="connsiteY1" fmla="*/ 421481 h 3371850"/>
              <a:gd name="connsiteX2" fmla="*/ 9171032 w 9171032"/>
              <a:gd name="connsiteY2" fmla="*/ 2950369 h 3371850"/>
              <a:gd name="connsiteX3" fmla="*/ 0 w 9171032"/>
              <a:gd name="connsiteY3" fmla="*/ 2950369 h 3371850"/>
              <a:gd name="connsiteX4" fmla="*/ 0 w 9171032"/>
              <a:gd name="connsiteY4" fmla="*/ 421481 h 3371850"/>
              <a:gd name="connsiteX0" fmla="*/ 0 w 9171032"/>
              <a:gd name="connsiteY0" fmla="*/ 405571 h 3486909"/>
              <a:gd name="connsiteX1" fmla="*/ 9171032 w 9171032"/>
              <a:gd name="connsiteY1" fmla="*/ 405571 h 3486909"/>
              <a:gd name="connsiteX2" fmla="*/ 9171032 w 9171032"/>
              <a:gd name="connsiteY2" fmla="*/ 2934459 h 3486909"/>
              <a:gd name="connsiteX3" fmla="*/ 9525 w 9171032"/>
              <a:gd name="connsiteY3" fmla="*/ 3486909 h 3486909"/>
              <a:gd name="connsiteX4" fmla="*/ 0 w 9171032"/>
              <a:gd name="connsiteY4" fmla="*/ 405571 h 3486909"/>
              <a:gd name="connsiteX0" fmla="*/ 0 w 9171032"/>
              <a:gd name="connsiteY0" fmla="*/ 405571 h 3486909"/>
              <a:gd name="connsiteX1" fmla="*/ 9171032 w 9171032"/>
              <a:gd name="connsiteY1" fmla="*/ 405571 h 3486909"/>
              <a:gd name="connsiteX2" fmla="*/ 9171032 w 9171032"/>
              <a:gd name="connsiteY2" fmla="*/ 2934459 h 3486909"/>
              <a:gd name="connsiteX3" fmla="*/ 9525 w 9171032"/>
              <a:gd name="connsiteY3" fmla="*/ 3486909 h 3486909"/>
              <a:gd name="connsiteX4" fmla="*/ 0 w 9171032"/>
              <a:gd name="connsiteY4" fmla="*/ 405571 h 3486909"/>
              <a:gd name="connsiteX0" fmla="*/ 0 w 9171032"/>
              <a:gd name="connsiteY0" fmla="*/ 3220 h 3084558"/>
              <a:gd name="connsiteX1" fmla="*/ 9171032 w 9171032"/>
              <a:gd name="connsiteY1" fmla="*/ 3220 h 3084558"/>
              <a:gd name="connsiteX2" fmla="*/ 9171032 w 9171032"/>
              <a:gd name="connsiteY2" fmla="*/ 2532108 h 3084558"/>
              <a:gd name="connsiteX3" fmla="*/ 9525 w 9171032"/>
              <a:gd name="connsiteY3" fmla="*/ 3084558 h 3084558"/>
              <a:gd name="connsiteX4" fmla="*/ 0 w 9171032"/>
              <a:gd name="connsiteY4" fmla="*/ 3220 h 3084558"/>
              <a:gd name="connsiteX0" fmla="*/ 0 w 9171032"/>
              <a:gd name="connsiteY0" fmla="*/ 39373 h 3120711"/>
              <a:gd name="connsiteX1" fmla="*/ 9171032 w 9171032"/>
              <a:gd name="connsiteY1" fmla="*/ 39373 h 3120711"/>
              <a:gd name="connsiteX2" fmla="*/ 9171032 w 9171032"/>
              <a:gd name="connsiteY2" fmla="*/ 2568261 h 3120711"/>
              <a:gd name="connsiteX3" fmla="*/ 9525 w 9171032"/>
              <a:gd name="connsiteY3" fmla="*/ 3120711 h 3120711"/>
              <a:gd name="connsiteX4" fmla="*/ 0 w 9171032"/>
              <a:gd name="connsiteY4" fmla="*/ 39373 h 3120711"/>
              <a:gd name="connsiteX0" fmla="*/ 0 w 9171032"/>
              <a:gd name="connsiteY0" fmla="*/ 4125 h 3085463"/>
              <a:gd name="connsiteX1" fmla="*/ 9171032 w 9171032"/>
              <a:gd name="connsiteY1" fmla="*/ 4125 h 3085463"/>
              <a:gd name="connsiteX2" fmla="*/ 9171032 w 9171032"/>
              <a:gd name="connsiteY2" fmla="*/ 2533013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71032 w 9171032"/>
              <a:gd name="connsiteY2" fmla="*/ 2533013 h 3085463"/>
              <a:gd name="connsiteX3" fmla="*/ 9525 w 9171032"/>
              <a:gd name="connsiteY3" fmla="*/ 3085463 h 3085463"/>
              <a:gd name="connsiteX4" fmla="*/ 0 w 9171032"/>
              <a:gd name="connsiteY4" fmla="*/ 4125 h 3085463"/>
              <a:gd name="connsiteX0" fmla="*/ 0 w 9171032"/>
              <a:gd name="connsiteY0" fmla="*/ 4125 h 3118545"/>
              <a:gd name="connsiteX1" fmla="*/ 9171032 w 9171032"/>
              <a:gd name="connsiteY1" fmla="*/ 4125 h 3118545"/>
              <a:gd name="connsiteX2" fmla="*/ 9171032 w 9171032"/>
              <a:gd name="connsiteY2" fmla="*/ 2533013 h 3118545"/>
              <a:gd name="connsiteX3" fmla="*/ 9525 w 9171032"/>
              <a:gd name="connsiteY3" fmla="*/ 3085463 h 3118545"/>
              <a:gd name="connsiteX4" fmla="*/ 0 w 9171032"/>
              <a:gd name="connsiteY4" fmla="*/ 4125 h 3118545"/>
              <a:gd name="connsiteX0" fmla="*/ 0 w 9171032"/>
              <a:gd name="connsiteY0" fmla="*/ 4125 h 3199515"/>
              <a:gd name="connsiteX1" fmla="*/ 9171032 w 9171032"/>
              <a:gd name="connsiteY1" fmla="*/ 4125 h 3199515"/>
              <a:gd name="connsiteX2" fmla="*/ 9161507 w 9171032"/>
              <a:gd name="connsiteY2" fmla="*/ 2633366 h 3199515"/>
              <a:gd name="connsiteX3" fmla="*/ 9525 w 9171032"/>
              <a:gd name="connsiteY3" fmla="*/ 3085463 h 3199515"/>
              <a:gd name="connsiteX4" fmla="*/ 0 w 9171032"/>
              <a:gd name="connsiteY4" fmla="*/ 4125 h 3199515"/>
              <a:gd name="connsiteX0" fmla="*/ 0 w 9171032"/>
              <a:gd name="connsiteY0" fmla="*/ 4125 h 3146024"/>
              <a:gd name="connsiteX1" fmla="*/ 9171032 w 9171032"/>
              <a:gd name="connsiteY1" fmla="*/ 4125 h 3146024"/>
              <a:gd name="connsiteX2" fmla="*/ 9161507 w 9171032"/>
              <a:gd name="connsiteY2" fmla="*/ 2633366 h 3146024"/>
              <a:gd name="connsiteX3" fmla="*/ 9525 w 9171032"/>
              <a:gd name="connsiteY3" fmla="*/ 3085463 h 3146024"/>
              <a:gd name="connsiteX4" fmla="*/ 0 w 9171032"/>
              <a:gd name="connsiteY4" fmla="*/ 4125 h 3146024"/>
              <a:gd name="connsiteX0" fmla="*/ 0 w 9171032"/>
              <a:gd name="connsiteY0" fmla="*/ 4125 h 3116040"/>
              <a:gd name="connsiteX1" fmla="*/ 9171032 w 9171032"/>
              <a:gd name="connsiteY1" fmla="*/ 4125 h 3116040"/>
              <a:gd name="connsiteX2" fmla="*/ 9161507 w 9171032"/>
              <a:gd name="connsiteY2" fmla="*/ 2633366 h 3116040"/>
              <a:gd name="connsiteX3" fmla="*/ 9525 w 9171032"/>
              <a:gd name="connsiteY3" fmla="*/ 3085463 h 3116040"/>
              <a:gd name="connsiteX4" fmla="*/ 0 w 9171032"/>
              <a:gd name="connsiteY4" fmla="*/ 4125 h 3116040"/>
              <a:gd name="connsiteX0" fmla="*/ 0 w 9171032"/>
              <a:gd name="connsiteY0" fmla="*/ 4125 h 3199272"/>
              <a:gd name="connsiteX1" fmla="*/ 9171032 w 9171032"/>
              <a:gd name="connsiteY1" fmla="*/ 4125 h 3199272"/>
              <a:gd name="connsiteX2" fmla="*/ 9151982 w 9171032"/>
              <a:gd name="connsiteY2" fmla="*/ 2733719 h 3199272"/>
              <a:gd name="connsiteX3" fmla="*/ 9525 w 9171032"/>
              <a:gd name="connsiteY3" fmla="*/ 3085463 h 3199272"/>
              <a:gd name="connsiteX4" fmla="*/ 0 w 9171032"/>
              <a:gd name="connsiteY4" fmla="*/ 4125 h 3199272"/>
              <a:gd name="connsiteX0" fmla="*/ 0 w 9171032"/>
              <a:gd name="connsiteY0" fmla="*/ 4125 h 3088587"/>
              <a:gd name="connsiteX1" fmla="*/ 9171032 w 9171032"/>
              <a:gd name="connsiteY1" fmla="*/ 4125 h 3088587"/>
              <a:gd name="connsiteX2" fmla="*/ 9151982 w 9171032"/>
              <a:gd name="connsiteY2" fmla="*/ 2733719 h 3088587"/>
              <a:gd name="connsiteX3" fmla="*/ 9525 w 9171032"/>
              <a:gd name="connsiteY3" fmla="*/ 3085463 h 3088587"/>
              <a:gd name="connsiteX4" fmla="*/ 0 w 9171032"/>
              <a:gd name="connsiteY4" fmla="*/ 4125 h 3088587"/>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1032" h="3085463">
                <a:moveTo>
                  <a:pt x="0" y="4125"/>
                </a:moveTo>
                <a:cubicBezTo>
                  <a:pt x="8752961" y="18413"/>
                  <a:pt x="579996" y="-10162"/>
                  <a:pt x="9171032" y="4125"/>
                </a:cubicBezTo>
                <a:lnTo>
                  <a:pt x="9151982" y="2733719"/>
                </a:lnTo>
                <a:cubicBezTo>
                  <a:pt x="4647171" y="3799002"/>
                  <a:pt x="4190486" y="1958425"/>
                  <a:pt x="9525" y="3085463"/>
                </a:cubicBezTo>
                <a:cubicBezTo>
                  <a:pt x="9525" y="2242500"/>
                  <a:pt x="0" y="847088"/>
                  <a:pt x="0" y="4125"/>
                </a:cubicBezTo>
                <a:close/>
              </a:path>
            </a:pathLst>
          </a:custGeom>
          <a:solidFill>
            <a:srgbClr val="2F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p:cNvSpPr>
            <a:spLocks noGrp="1"/>
          </p:cNvSpPr>
          <p:nvPr>
            <p:ph type="ftr" sz="quarter" idx="11"/>
          </p:nvPr>
        </p:nvSpPr>
        <p:spPr>
          <a:xfrm>
            <a:off x="628651" y="4800555"/>
            <a:ext cx="5417042" cy="273844"/>
          </a:xfrm>
          <a:effectLst>
            <a:glow rad="127000">
              <a:schemeClr val="accent1">
                <a:lumMod val="75000"/>
              </a:schemeClr>
            </a:glow>
          </a:effectLst>
        </p:spPr>
        <p:txBody>
          <a:bodyPr/>
          <a:lstStyle>
            <a:lvl1pPr algn="l">
              <a:defRPr>
                <a:solidFill>
                  <a:schemeClr val="accent1">
                    <a:lumMod val="75000"/>
                  </a:schemeClr>
                </a:solidFill>
                <a:effectLst/>
              </a:defRPr>
            </a:lvl1pPr>
          </a:lstStyle>
          <a:p>
            <a:endParaRPr lang="en-US" dirty="0"/>
          </a:p>
        </p:txBody>
      </p:sp>
      <p:sp>
        <p:nvSpPr>
          <p:cNvPr id="17" name="Title 1"/>
          <p:cNvSpPr>
            <a:spLocks noGrp="1"/>
          </p:cNvSpPr>
          <p:nvPr>
            <p:ph type="title"/>
          </p:nvPr>
        </p:nvSpPr>
        <p:spPr>
          <a:xfrm>
            <a:off x="708501" y="1677357"/>
            <a:ext cx="7124864" cy="728680"/>
          </a:xfrm>
        </p:spPr>
        <p:txBody>
          <a:bodyPr anchor="ctr" anchorCtr="0"/>
          <a:lstStyle>
            <a:lvl1pPr>
              <a:defRPr b="1">
                <a:solidFill>
                  <a:schemeClr val="bg1"/>
                </a:solidFill>
                <a:latin typeface="Nirmala UI" charset="0"/>
                <a:ea typeface="Nirmala UI" charset="0"/>
                <a:cs typeface="Nirmala UI" charset="0"/>
              </a:defRPr>
            </a:lvl1pPr>
          </a:lstStyle>
          <a:p>
            <a:r>
              <a:rPr lang="en-US"/>
              <a:t>Click to edit Master title style</a:t>
            </a:r>
            <a:endParaRPr lang="en-US" dirty="0"/>
          </a:p>
        </p:txBody>
      </p:sp>
      <p:sp>
        <p:nvSpPr>
          <p:cNvPr id="19" name="Text Placeholder 2"/>
          <p:cNvSpPr>
            <a:spLocks noGrp="1"/>
          </p:cNvSpPr>
          <p:nvPr>
            <p:ph type="body" idx="1"/>
          </p:nvPr>
        </p:nvSpPr>
        <p:spPr>
          <a:xfrm>
            <a:off x="628650" y="3807141"/>
            <a:ext cx="7772399" cy="917259"/>
          </a:xfrm>
        </p:spPr>
        <p:txBody>
          <a:bodyPr>
            <a:normAutofit/>
          </a:bodyPr>
          <a:lstStyle>
            <a:lvl1pPr marL="0" indent="0">
              <a:buNone/>
              <a:defRPr sz="2100">
                <a:solidFill>
                  <a:srgbClr val="224284"/>
                </a:solidFill>
                <a:latin typeface="Nirmala UI" charset="0"/>
                <a:ea typeface="Nirmala UI" charset="0"/>
                <a:cs typeface="Nirmala UI"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3E5BF1D6-6B7F-4010-8776-6A25B67F31B1}"/>
              </a:ext>
            </a:extLst>
          </p:cNvPr>
          <p:cNvPicPr>
            <a:picLocks noChangeAspect="1"/>
          </p:cNvPicPr>
          <p:nvPr userDrawn="1"/>
        </p:nvPicPr>
        <p:blipFill>
          <a:blip r:embed="rId2"/>
          <a:stretch>
            <a:fillRect/>
          </a:stretch>
        </p:blipFill>
        <p:spPr>
          <a:xfrm>
            <a:off x="2519" y="1437042"/>
            <a:ext cx="557430" cy="1125183"/>
          </a:xfrm>
          <a:prstGeom prst="rect">
            <a:avLst/>
          </a:prstGeom>
        </p:spPr>
      </p:pic>
      <p:sp>
        <p:nvSpPr>
          <p:cNvPr id="9" name="Content Placeholder 8">
            <a:extLst>
              <a:ext uri="{FF2B5EF4-FFF2-40B4-BE49-F238E27FC236}">
                <a16:creationId xmlns:a16="http://schemas.microsoft.com/office/drawing/2014/main" id="{35D055CD-A57F-4613-9DF3-40217F0B63DA}"/>
              </a:ext>
            </a:extLst>
          </p:cNvPr>
          <p:cNvSpPr>
            <a:spLocks noGrp="1"/>
          </p:cNvSpPr>
          <p:nvPr>
            <p:ph sz="quarter" idx="12" hasCustomPrompt="1"/>
          </p:nvPr>
        </p:nvSpPr>
        <p:spPr>
          <a:xfrm>
            <a:off x="708502" y="2571750"/>
            <a:ext cx="7124224" cy="728663"/>
          </a:xfrm>
        </p:spPr>
        <p:txBody>
          <a:bodyPr/>
          <a:lstStyle>
            <a:lvl1pPr>
              <a:defRPr>
                <a:solidFill>
                  <a:srgbClr val="F5D565"/>
                </a:solidFill>
              </a:defRPr>
            </a:lvl1pPr>
          </a:lstStyle>
          <a:p>
            <a:pPr lvl="0"/>
            <a:r>
              <a:rPr lang="en-US" dirty="0"/>
              <a:t>Subtitle</a:t>
            </a:r>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ain Starting NO PIC">
    <p:spTree>
      <p:nvGrpSpPr>
        <p:cNvPr id="1" name=""/>
        <p:cNvGrpSpPr/>
        <p:nvPr/>
      </p:nvGrpSpPr>
      <p:grpSpPr>
        <a:xfrm>
          <a:off x="0" y="0"/>
          <a:ext cx="0" cy="0"/>
          <a:chOff x="0" y="0"/>
          <a:chExt cx="0" cy="0"/>
        </a:xfrm>
      </p:grpSpPr>
      <p:sp>
        <p:nvSpPr>
          <p:cNvPr id="21" name="Freeform 20"/>
          <p:cNvSpPr/>
          <p:nvPr userDrawn="1"/>
        </p:nvSpPr>
        <p:spPr>
          <a:xfrm>
            <a:off x="-12164" y="2725335"/>
            <a:ext cx="9234163" cy="1172486"/>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3680 w 12294242"/>
              <a:gd name="connsiteY0" fmla="*/ 6176 h 3066915"/>
              <a:gd name="connsiteX1" fmla="*/ 3554585 w 12294242"/>
              <a:gd name="connsiteY1" fmla="*/ 5263 h 3066915"/>
              <a:gd name="connsiteX2" fmla="*/ 8629248 w 12294242"/>
              <a:gd name="connsiteY2" fmla="*/ 84035 h 3066915"/>
              <a:gd name="connsiteX3" fmla="*/ 12289330 w 12294242"/>
              <a:gd name="connsiteY3" fmla="*/ 278 h 3066915"/>
              <a:gd name="connsiteX4" fmla="*/ 12294139 w 12294242"/>
              <a:gd name="connsiteY4" fmla="*/ 2467014 h 3066915"/>
              <a:gd name="connsiteX5" fmla="*/ 8618955 w 12294242"/>
              <a:gd name="connsiteY5" fmla="*/ 3020930 h 3066915"/>
              <a:gd name="connsiteX6" fmla="*/ 3519132 w 12294242"/>
              <a:gd name="connsiteY6" fmla="*/ 1920421 h 3066915"/>
              <a:gd name="connsiteX7" fmla="*/ 644 w 12294242"/>
              <a:gd name="connsiteY7" fmla="*/ 3066470 h 3066915"/>
              <a:gd name="connsiteX8" fmla="*/ 33680 w 12294242"/>
              <a:gd name="connsiteY8" fmla="*/ 6176 h 3066915"/>
              <a:gd name="connsiteX0" fmla="*/ 33680 w 12294241"/>
              <a:gd name="connsiteY0" fmla="*/ 6176 h 3134430"/>
              <a:gd name="connsiteX1" fmla="*/ 3554585 w 12294241"/>
              <a:gd name="connsiteY1" fmla="*/ 5263 h 3134430"/>
              <a:gd name="connsiteX2" fmla="*/ 8629248 w 12294241"/>
              <a:gd name="connsiteY2" fmla="*/ 84035 h 3134430"/>
              <a:gd name="connsiteX3" fmla="*/ 12289330 w 12294241"/>
              <a:gd name="connsiteY3" fmla="*/ 278 h 3134430"/>
              <a:gd name="connsiteX4" fmla="*/ 12294139 w 12294241"/>
              <a:gd name="connsiteY4" fmla="*/ 2467014 h 3134430"/>
              <a:gd name="connsiteX5" fmla="*/ 8610134 w 12294241"/>
              <a:gd name="connsiteY5" fmla="*/ 3126763 h 3134430"/>
              <a:gd name="connsiteX6" fmla="*/ 3519132 w 12294241"/>
              <a:gd name="connsiteY6" fmla="*/ 1920421 h 3134430"/>
              <a:gd name="connsiteX7" fmla="*/ 644 w 12294241"/>
              <a:gd name="connsiteY7" fmla="*/ 3066470 h 3134430"/>
              <a:gd name="connsiteX8" fmla="*/ 33680 w 12294241"/>
              <a:gd name="connsiteY8" fmla="*/ 6176 h 3134430"/>
              <a:gd name="connsiteX0" fmla="*/ 33680 w 12289499"/>
              <a:gd name="connsiteY0" fmla="*/ 6176 h 3127136"/>
              <a:gd name="connsiteX1" fmla="*/ 3554585 w 12289499"/>
              <a:gd name="connsiteY1" fmla="*/ 5263 h 3127136"/>
              <a:gd name="connsiteX2" fmla="*/ 8629248 w 12289499"/>
              <a:gd name="connsiteY2" fmla="*/ 84035 h 3127136"/>
              <a:gd name="connsiteX3" fmla="*/ 12289330 w 12289499"/>
              <a:gd name="connsiteY3" fmla="*/ 278 h 3127136"/>
              <a:gd name="connsiteX4" fmla="*/ 12276497 w 12289499"/>
              <a:gd name="connsiteY4" fmla="*/ 2061316 h 3127136"/>
              <a:gd name="connsiteX5" fmla="*/ 8610134 w 12289499"/>
              <a:gd name="connsiteY5" fmla="*/ 3126763 h 3127136"/>
              <a:gd name="connsiteX6" fmla="*/ 3519132 w 12289499"/>
              <a:gd name="connsiteY6" fmla="*/ 1920421 h 3127136"/>
              <a:gd name="connsiteX7" fmla="*/ 644 w 12289499"/>
              <a:gd name="connsiteY7" fmla="*/ 3066470 h 3127136"/>
              <a:gd name="connsiteX8" fmla="*/ 33680 w 12289499"/>
              <a:gd name="connsiteY8" fmla="*/ 6176 h 3127136"/>
              <a:gd name="connsiteX0" fmla="*/ 33680 w 12289499"/>
              <a:gd name="connsiteY0" fmla="*/ 6176 h 3128987"/>
              <a:gd name="connsiteX1" fmla="*/ 3554585 w 12289499"/>
              <a:gd name="connsiteY1" fmla="*/ 5263 h 3128987"/>
              <a:gd name="connsiteX2" fmla="*/ 8629248 w 12289499"/>
              <a:gd name="connsiteY2" fmla="*/ 84035 h 3128987"/>
              <a:gd name="connsiteX3" fmla="*/ 12289330 w 12289499"/>
              <a:gd name="connsiteY3" fmla="*/ 278 h 3128987"/>
              <a:gd name="connsiteX4" fmla="*/ 12276497 w 12289499"/>
              <a:gd name="connsiteY4" fmla="*/ 2061316 h 3128987"/>
              <a:gd name="connsiteX5" fmla="*/ 8610134 w 12289499"/>
              <a:gd name="connsiteY5" fmla="*/ 3126763 h 3128987"/>
              <a:gd name="connsiteX6" fmla="*/ 3519132 w 12289499"/>
              <a:gd name="connsiteY6" fmla="*/ 1920421 h 3128987"/>
              <a:gd name="connsiteX7" fmla="*/ 644 w 12289499"/>
              <a:gd name="connsiteY7" fmla="*/ 3066470 h 3128987"/>
              <a:gd name="connsiteX8" fmla="*/ 33680 w 12289499"/>
              <a:gd name="connsiteY8" fmla="*/ 6176 h 3128987"/>
              <a:gd name="connsiteX0" fmla="*/ 33680 w 12294242"/>
              <a:gd name="connsiteY0" fmla="*/ 6176 h 3126848"/>
              <a:gd name="connsiteX1" fmla="*/ 3554585 w 12294242"/>
              <a:gd name="connsiteY1" fmla="*/ 5263 h 3126848"/>
              <a:gd name="connsiteX2" fmla="*/ 8629248 w 12294242"/>
              <a:gd name="connsiteY2" fmla="*/ 84035 h 3126848"/>
              <a:gd name="connsiteX3" fmla="*/ 12289330 w 12294242"/>
              <a:gd name="connsiteY3" fmla="*/ 278 h 3126848"/>
              <a:gd name="connsiteX4" fmla="*/ 12294140 w 12294242"/>
              <a:gd name="connsiteY4" fmla="*/ 1849648 h 3126848"/>
              <a:gd name="connsiteX5" fmla="*/ 8610134 w 12294242"/>
              <a:gd name="connsiteY5" fmla="*/ 3126763 h 3126848"/>
              <a:gd name="connsiteX6" fmla="*/ 3519132 w 12294242"/>
              <a:gd name="connsiteY6" fmla="*/ 1920421 h 3126848"/>
              <a:gd name="connsiteX7" fmla="*/ 644 w 12294242"/>
              <a:gd name="connsiteY7" fmla="*/ 3066470 h 3126848"/>
              <a:gd name="connsiteX8" fmla="*/ 33680 w 12294242"/>
              <a:gd name="connsiteY8" fmla="*/ 6176 h 3126848"/>
              <a:gd name="connsiteX0" fmla="*/ 33680 w 12294243"/>
              <a:gd name="connsiteY0" fmla="*/ 6176 h 3126768"/>
              <a:gd name="connsiteX1" fmla="*/ 3554585 w 12294243"/>
              <a:gd name="connsiteY1" fmla="*/ 5263 h 3126768"/>
              <a:gd name="connsiteX2" fmla="*/ 8629248 w 12294243"/>
              <a:gd name="connsiteY2" fmla="*/ 84035 h 3126768"/>
              <a:gd name="connsiteX3" fmla="*/ 12289330 w 12294243"/>
              <a:gd name="connsiteY3" fmla="*/ 278 h 3126768"/>
              <a:gd name="connsiteX4" fmla="*/ 12294140 w 12294243"/>
              <a:gd name="connsiteY4" fmla="*/ 1849648 h 3126768"/>
              <a:gd name="connsiteX5" fmla="*/ 8610134 w 12294243"/>
              <a:gd name="connsiteY5" fmla="*/ 3126763 h 3126768"/>
              <a:gd name="connsiteX6" fmla="*/ 3307433 w 12294243"/>
              <a:gd name="connsiteY6" fmla="*/ 1867504 h 3126768"/>
              <a:gd name="connsiteX7" fmla="*/ 644 w 12294243"/>
              <a:gd name="connsiteY7" fmla="*/ 3066470 h 3126768"/>
              <a:gd name="connsiteX8" fmla="*/ 33680 w 12294243"/>
              <a:gd name="connsiteY8" fmla="*/ 6176 h 3126768"/>
              <a:gd name="connsiteX0" fmla="*/ 33680 w 12294244"/>
              <a:gd name="connsiteY0" fmla="*/ 6176 h 3126768"/>
              <a:gd name="connsiteX1" fmla="*/ 3554585 w 12294244"/>
              <a:gd name="connsiteY1" fmla="*/ 5263 h 3126768"/>
              <a:gd name="connsiteX2" fmla="*/ 8629248 w 12294244"/>
              <a:gd name="connsiteY2" fmla="*/ 84035 h 3126768"/>
              <a:gd name="connsiteX3" fmla="*/ 12289330 w 12294244"/>
              <a:gd name="connsiteY3" fmla="*/ 278 h 3126768"/>
              <a:gd name="connsiteX4" fmla="*/ 12294140 w 12294244"/>
              <a:gd name="connsiteY4" fmla="*/ 1849648 h 3126768"/>
              <a:gd name="connsiteX5" fmla="*/ 8610134 w 12294244"/>
              <a:gd name="connsiteY5" fmla="*/ 3126763 h 3126768"/>
              <a:gd name="connsiteX6" fmla="*/ 3307433 w 12294244"/>
              <a:gd name="connsiteY6" fmla="*/ 1867504 h 3126768"/>
              <a:gd name="connsiteX7" fmla="*/ 644 w 12294244"/>
              <a:gd name="connsiteY7" fmla="*/ 2925356 h 3126768"/>
              <a:gd name="connsiteX8" fmla="*/ 33680 w 12294244"/>
              <a:gd name="connsiteY8" fmla="*/ 6176 h 3126768"/>
              <a:gd name="connsiteX0" fmla="*/ 337 w 12313825"/>
              <a:gd name="connsiteY0" fmla="*/ 6176 h 3126768"/>
              <a:gd name="connsiteX1" fmla="*/ 3574166 w 12313825"/>
              <a:gd name="connsiteY1" fmla="*/ 5263 h 3126768"/>
              <a:gd name="connsiteX2" fmla="*/ 8648829 w 12313825"/>
              <a:gd name="connsiteY2" fmla="*/ 84035 h 3126768"/>
              <a:gd name="connsiteX3" fmla="*/ 12308911 w 12313825"/>
              <a:gd name="connsiteY3" fmla="*/ 278 h 3126768"/>
              <a:gd name="connsiteX4" fmla="*/ 12313721 w 12313825"/>
              <a:gd name="connsiteY4" fmla="*/ 1849648 h 3126768"/>
              <a:gd name="connsiteX5" fmla="*/ 8629715 w 12313825"/>
              <a:gd name="connsiteY5" fmla="*/ 3126763 h 3126768"/>
              <a:gd name="connsiteX6" fmla="*/ 3327014 w 12313825"/>
              <a:gd name="connsiteY6" fmla="*/ 1867504 h 3126768"/>
              <a:gd name="connsiteX7" fmla="*/ 20225 w 12313825"/>
              <a:gd name="connsiteY7" fmla="*/ 2925356 h 3126768"/>
              <a:gd name="connsiteX8" fmla="*/ 337 w 12313825"/>
              <a:gd name="connsiteY8" fmla="*/ 6176 h 3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3825" h="3126768">
                <a:moveTo>
                  <a:pt x="337" y="6176"/>
                </a:moveTo>
                <a:cubicBezTo>
                  <a:pt x="-14317" y="19365"/>
                  <a:pt x="2141571" y="-7713"/>
                  <a:pt x="3574166" y="5263"/>
                </a:cubicBezTo>
                <a:lnTo>
                  <a:pt x="8648829" y="84035"/>
                </a:lnTo>
                <a:cubicBezTo>
                  <a:pt x="10104620" y="83204"/>
                  <a:pt x="12317703" y="-5584"/>
                  <a:pt x="12308911" y="278"/>
                </a:cubicBezTo>
                <a:cubicBezTo>
                  <a:pt x="12311842" y="700732"/>
                  <a:pt x="12293205" y="1834994"/>
                  <a:pt x="12313721" y="1849648"/>
                </a:cubicBezTo>
                <a:cubicBezTo>
                  <a:pt x="12331306" y="1849649"/>
                  <a:pt x="10127499" y="3123787"/>
                  <a:pt x="8629715" y="3126763"/>
                </a:cubicBezTo>
                <a:cubicBezTo>
                  <a:pt x="7131931" y="3129739"/>
                  <a:pt x="4937472" y="1851385"/>
                  <a:pt x="3327014" y="1867504"/>
                </a:cubicBezTo>
                <a:cubicBezTo>
                  <a:pt x="1716556" y="1883623"/>
                  <a:pt x="-12013" y="2951732"/>
                  <a:pt x="20225" y="2925356"/>
                </a:cubicBezTo>
                <a:cubicBezTo>
                  <a:pt x="14363" y="2245418"/>
                  <a:pt x="-2593" y="9106"/>
                  <a:pt x="337"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 name="Wave 4">
            <a:extLst>
              <a:ext uri="{FF2B5EF4-FFF2-40B4-BE49-F238E27FC236}">
                <a16:creationId xmlns:a16="http://schemas.microsoft.com/office/drawing/2014/main" id="{6C02F0AB-C201-4B95-BC43-1BC2C1C522CF}"/>
              </a:ext>
            </a:extLst>
          </p:cNvPr>
          <p:cNvSpPr/>
          <p:nvPr userDrawn="1"/>
        </p:nvSpPr>
        <p:spPr>
          <a:xfrm>
            <a:off x="-2624" y="-10448"/>
            <a:ext cx="9176175" cy="3817590"/>
          </a:xfrm>
          <a:custGeom>
            <a:avLst/>
            <a:gdLst>
              <a:gd name="connsiteX0" fmla="*/ 0 w 9171032"/>
              <a:gd name="connsiteY0" fmla="*/ 421481 h 3371850"/>
              <a:gd name="connsiteX1" fmla="*/ 9171032 w 9171032"/>
              <a:gd name="connsiteY1" fmla="*/ 421481 h 3371850"/>
              <a:gd name="connsiteX2" fmla="*/ 9171032 w 9171032"/>
              <a:gd name="connsiteY2" fmla="*/ 2950369 h 3371850"/>
              <a:gd name="connsiteX3" fmla="*/ 0 w 9171032"/>
              <a:gd name="connsiteY3" fmla="*/ 2950369 h 3371850"/>
              <a:gd name="connsiteX4" fmla="*/ 0 w 9171032"/>
              <a:gd name="connsiteY4" fmla="*/ 421481 h 3371850"/>
              <a:gd name="connsiteX0" fmla="*/ 0 w 9171032"/>
              <a:gd name="connsiteY0" fmla="*/ 405571 h 3486909"/>
              <a:gd name="connsiteX1" fmla="*/ 9171032 w 9171032"/>
              <a:gd name="connsiteY1" fmla="*/ 405571 h 3486909"/>
              <a:gd name="connsiteX2" fmla="*/ 9171032 w 9171032"/>
              <a:gd name="connsiteY2" fmla="*/ 2934459 h 3486909"/>
              <a:gd name="connsiteX3" fmla="*/ 9525 w 9171032"/>
              <a:gd name="connsiteY3" fmla="*/ 3486909 h 3486909"/>
              <a:gd name="connsiteX4" fmla="*/ 0 w 9171032"/>
              <a:gd name="connsiteY4" fmla="*/ 405571 h 3486909"/>
              <a:gd name="connsiteX0" fmla="*/ 0 w 9171032"/>
              <a:gd name="connsiteY0" fmla="*/ 405571 h 3486909"/>
              <a:gd name="connsiteX1" fmla="*/ 9171032 w 9171032"/>
              <a:gd name="connsiteY1" fmla="*/ 405571 h 3486909"/>
              <a:gd name="connsiteX2" fmla="*/ 9171032 w 9171032"/>
              <a:gd name="connsiteY2" fmla="*/ 2934459 h 3486909"/>
              <a:gd name="connsiteX3" fmla="*/ 9525 w 9171032"/>
              <a:gd name="connsiteY3" fmla="*/ 3486909 h 3486909"/>
              <a:gd name="connsiteX4" fmla="*/ 0 w 9171032"/>
              <a:gd name="connsiteY4" fmla="*/ 405571 h 3486909"/>
              <a:gd name="connsiteX0" fmla="*/ 0 w 9171032"/>
              <a:gd name="connsiteY0" fmla="*/ 3220 h 3084558"/>
              <a:gd name="connsiteX1" fmla="*/ 9171032 w 9171032"/>
              <a:gd name="connsiteY1" fmla="*/ 3220 h 3084558"/>
              <a:gd name="connsiteX2" fmla="*/ 9171032 w 9171032"/>
              <a:gd name="connsiteY2" fmla="*/ 2532108 h 3084558"/>
              <a:gd name="connsiteX3" fmla="*/ 9525 w 9171032"/>
              <a:gd name="connsiteY3" fmla="*/ 3084558 h 3084558"/>
              <a:gd name="connsiteX4" fmla="*/ 0 w 9171032"/>
              <a:gd name="connsiteY4" fmla="*/ 3220 h 3084558"/>
              <a:gd name="connsiteX0" fmla="*/ 0 w 9171032"/>
              <a:gd name="connsiteY0" fmla="*/ 39373 h 3120711"/>
              <a:gd name="connsiteX1" fmla="*/ 9171032 w 9171032"/>
              <a:gd name="connsiteY1" fmla="*/ 39373 h 3120711"/>
              <a:gd name="connsiteX2" fmla="*/ 9171032 w 9171032"/>
              <a:gd name="connsiteY2" fmla="*/ 2568261 h 3120711"/>
              <a:gd name="connsiteX3" fmla="*/ 9525 w 9171032"/>
              <a:gd name="connsiteY3" fmla="*/ 3120711 h 3120711"/>
              <a:gd name="connsiteX4" fmla="*/ 0 w 9171032"/>
              <a:gd name="connsiteY4" fmla="*/ 39373 h 3120711"/>
              <a:gd name="connsiteX0" fmla="*/ 0 w 9171032"/>
              <a:gd name="connsiteY0" fmla="*/ 4125 h 3085463"/>
              <a:gd name="connsiteX1" fmla="*/ 9171032 w 9171032"/>
              <a:gd name="connsiteY1" fmla="*/ 4125 h 3085463"/>
              <a:gd name="connsiteX2" fmla="*/ 9171032 w 9171032"/>
              <a:gd name="connsiteY2" fmla="*/ 2533013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71032 w 9171032"/>
              <a:gd name="connsiteY2" fmla="*/ 2533013 h 3085463"/>
              <a:gd name="connsiteX3" fmla="*/ 9525 w 9171032"/>
              <a:gd name="connsiteY3" fmla="*/ 3085463 h 3085463"/>
              <a:gd name="connsiteX4" fmla="*/ 0 w 9171032"/>
              <a:gd name="connsiteY4" fmla="*/ 4125 h 3085463"/>
              <a:gd name="connsiteX0" fmla="*/ 0 w 9171032"/>
              <a:gd name="connsiteY0" fmla="*/ 4125 h 3118545"/>
              <a:gd name="connsiteX1" fmla="*/ 9171032 w 9171032"/>
              <a:gd name="connsiteY1" fmla="*/ 4125 h 3118545"/>
              <a:gd name="connsiteX2" fmla="*/ 9171032 w 9171032"/>
              <a:gd name="connsiteY2" fmla="*/ 2533013 h 3118545"/>
              <a:gd name="connsiteX3" fmla="*/ 9525 w 9171032"/>
              <a:gd name="connsiteY3" fmla="*/ 3085463 h 3118545"/>
              <a:gd name="connsiteX4" fmla="*/ 0 w 9171032"/>
              <a:gd name="connsiteY4" fmla="*/ 4125 h 3118545"/>
              <a:gd name="connsiteX0" fmla="*/ 0 w 9171032"/>
              <a:gd name="connsiteY0" fmla="*/ 4125 h 3199515"/>
              <a:gd name="connsiteX1" fmla="*/ 9171032 w 9171032"/>
              <a:gd name="connsiteY1" fmla="*/ 4125 h 3199515"/>
              <a:gd name="connsiteX2" fmla="*/ 9161507 w 9171032"/>
              <a:gd name="connsiteY2" fmla="*/ 2633366 h 3199515"/>
              <a:gd name="connsiteX3" fmla="*/ 9525 w 9171032"/>
              <a:gd name="connsiteY3" fmla="*/ 3085463 h 3199515"/>
              <a:gd name="connsiteX4" fmla="*/ 0 w 9171032"/>
              <a:gd name="connsiteY4" fmla="*/ 4125 h 3199515"/>
              <a:gd name="connsiteX0" fmla="*/ 0 w 9171032"/>
              <a:gd name="connsiteY0" fmla="*/ 4125 h 3146024"/>
              <a:gd name="connsiteX1" fmla="*/ 9171032 w 9171032"/>
              <a:gd name="connsiteY1" fmla="*/ 4125 h 3146024"/>
              <a:gd name="connsiteX2" fmla="*/ 9161507 w 9171032"/>
              <a:gd name="connsiteY2" fmla="*/ 2633366 h 3146024"/>
              <a:gd name="connsiteX3" fmla="*/ 9525 w 9171032"/>
              <a:gd name="connsiteY3" fmla="*/ 3085463 h 3146024"/>
              <a:gd name="connsiteX4" fmla="*/ 0 w 9171032"/>
              <a:gd name="connsiteY4" fmla="*/ 4125 h 3146024"/>
              <a:gd name="connsiteX0" fmla="*/ 0 w 9171032"/>
              <a:gd name="connsiteY0" fmla="*/ 4125 h 3116040"/>
              <a:gd name="connsiteX1" fmla="*/ 9171032 w 9171032"/>
              <a:gd name="connsiteY1" fmla="*/ 4125 h 3116040"/>
              <a:gd name="connsiteX2" fmla="*/ 9161507 w 9171032"/>
              <a:gd name="connsiteY2" fmla="*/ 2633366 h 3116040"/>
              <a:gd name="connsiteX3" fmla="*/ 9525 w 9171032"/>
              <a:gd name="connsiteY3" fmla="*/ 3085463 h 3116040"/>
              <a:gd name="connsiteX4" fmla="*/ 0 w 9171032"/>
              <a:gd name="connsiteY4" fmla="*/ 4125 h 3116040"/>
              <a:gd name="connsiteX0" fmla="*/ 0 w 9171032"/>
              <a:gd name="connsiteY0" fmla="*/ 4125 h 3199272"/>
              <a:gd name="connsiteX1" fmla="*/ 9171032 w 9171032"/>
              <a:gd name="connsiteY1" fmla="*/ 4125 h 3199272"/>
              <a:gd name="connsiteX2" fmla="*/ 9151982 w 9171032"/>
              <a:gd name="connsiteY2" fmla="*/ 2733719 h 3199272"/>
              <a:gd name="connsiteX3" fmla="*/ 9525 w 9171032"/>
              <a:gd name="connsiteY3" fmla="*/ 3085463 h 3199272"/>
              <a:gd name="connsiteX4" fmla="*/ 0 w 9171032"/>
              <a:gd name="connsiteY4" fmla="*/ 4125 h 3199272"/>
              <a:gd name="connsiteX0" fmla="*/ 0 w 9171032"/>
              <a:gd name="connsiteY0" fmla="*/ 4125 h 3088587"/>
              <a:gd name="connsiteX1" fmla="*/ 9171032 w 9171032"/>
              <a:gd name="connsiteY1" fmla="*/ 4125 h 3088587"/>
              <a:gd name="connsiteX2" fmla="*/ 9151982 w 9171032"/>
              <a:gd name="connsiteY2" fmla="*/ 2733719 h 3088587"/>
              <a:gd name="connsiteX3" fmla="*/ 9525 w 9171032"/>
              <a:gd name="connsiteY3" fmla="*/ 3085463 h 3088587"/>
              <a:gd name="connsiteX4" fmla="*/ 0 w 9171032"/>
              <a:gd name="connsiteY4" fmla="*/ 4125 h 3088587"/>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 name="connsiteX0" fmla="*/ 0 w 9171032"/>
              <a:gd name="connsiteY0" fmla="*/ 4125 h 3085463"/>
              <a:gd name="connsiteX1" fmla="*/ 9171032 w 9171032"/>
              <a:gd name="connsiteY1" fmla="*/ 4125 h 3085463"/>
              <a:gd name="connsiteX2" fmla="*/ 9151982 w 9171032"/>
              <a:gd name="connsiteY2" fmla="*/ 2733719 h 3085463"/>
              <a:gd name="connsiteX3" fmla="*/ 9525 w 9171032"/>
              <a:gd name="connsiteY3" fmla="*/ 3085463 h 3085463"/>
              <a:gd name="connsiteX4" fmla="*/ 0 w 9171032"/>
              <a:gd name="connsiteY4" fmla="*/ 4125 h 3085463"/>
              <a:gd name="connsiteX0" fmla="*/ 0 w 9183890"/>
              <a:gd name="connsiteY0" fmla="*/ 0 h 3086556"/>
              <a:gd name="connsiteX1" fmla="*/ 9183890 w 9183890"/>
              <a:gd name="connsiteY1" fmla="*/ 5218 h 3086556"/>
              <a:gd name="connsiteX2" fmla="*/ 9164840 w 9183890"/>
              <a:gd name="connsiteY2" fmla="*/ 2734812 h 3086556"/>
              <a:gd name="connsiteX3" fmla="*/ 22383 w 9183890"/>
              <a:gd name="connsiteY3" fmla="*/ 3086556 h 3086556"/>
              <a:gd name="connsiteX4" fmla="*/ 0 w 9183890"/>
              <a:gd name="connsiteY4" fmla="*/ 0 h 3086556"/>
              <a:gd name="connsiteX0" fmla="*/ 27579 w 9161507"/>
              <a:gd name="connsiteY0" fmla="*/ 66325 h 3082830"/>
              <a:gd name="connsiteX1" fmla="*/ 9161507 w 9161507"/>
              <a:gd name="connsiteY1" fmla="*/ 1492 h 3082830"/>
              <a:gd name="connsiteX2" fmla="*/ 9142457 w 9161507"/>
              <a:gd name="connsiteY2" fmla="*/ 2731086 h 3082830"/>
              <a:gd name="connsiteX3" fmla="*/ 0 w 9161507"/>
              <a:gd name="connsiteY3" fmla="*/ 3082830 h 3082830"/>
              <a:gd name="connsiteX4" fmla="*/ 27579 w 9161507"/>
              <a:gd name="connsiteY4" fmla="*/ 66325 h 3082830"/>
              <a:gd name="connsiteX0" fmla="*/ 326 w 9161507"/>
              <a:gd name="connsiteY0" fmla="*/ 0 h 3093930"/>
              <a:gd name="connsiteX1" fmla="*/ 9161507 w 9161507"/>
              <a:gd name="connsiteY1" fmla="*/ 12592 h 3093930"/>
              <a:gd name="connsiteX2" fmla="*/ 9142457 w 9161507"/>
              <a:gd name="connsiteY2" fmla="*/ 2742186 h 3093930"/>
              <a:gd name="connsiteX3" fmla="*/ 0 w 9161507"/>
              <a:gd name="connsiteY3" fmla="*/ 3093930 h 3093930"/>
              <a:gd name="connsiteX4" fmla="*/ 326 w 9161507"/>
              <a:gd name="connsiteY4" fmla="*/ 0 h 3093930"/>
              <a:gd name="connsiteX0" fmla="*/ 326 w 9161507"/>
              <a:gd name="connsiteY0" fmla="*/ 0 h 3093930"/>
              <a:gd name="connsiteX1" fmla="*/ 9161507 w 9161507"/>
              <a:gd name="connsiteY1" fmla="*/ 5218 h 3093930"/>
              <a:gd name="connsiteX2" fmla="*/ 9142457 w 9161507"/>
              <a:gd name="connsiteY2" fmla="*/ 2742186 h 3093930"/>
              <a:gd name="connsiteX3" fmla="*/ 0 w 9161507"/>
              <a:gd name="connsiteY3" fmla="*/ 3093930 h 3093930"/>
              <a:gd name="connsiteX4" fmla="*/ 326 w 9161507"/>
              <a:gd name="connsiteY4" fmla="*/ 0 h 3093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507" h="3093930">
                <a:moveTo>
                  <a:pt x="326" y="0"/>
                </a:moveTo>
                <a:lnTo>
                  <a:pt x="9161507" y="5218"/>
                </a:lnTo>
                <a:lnTo>
                  <a:pt x="9142457" y="2742186"/>
                </a:lnTo>
                <a:cubicBezTo>
                  <a:pt x="4637646" y="3807469"/>
                  <a:pt x="4180961" y="1966892"/>
                  <a:pt x="0" y="3093930"/>
                </a:cubicBezTo>
                <a:cubicBezTo>
                  <a:pt x="0" y="2250967"/>
                  <a:pt x="326" y="842963"/>
                  <a:pt x="326" y="0"/>
                </a:cubicBezTo>
                <a:close/>
              </a:path>
            </a:pathLst>
          </a:custGeom>
          <a:solidFill>
            <a:srgbClr val="2F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p:cNvSpPr>
            <a:spLocks noGrp="1"/>
          </p:cNvSpPr>
          <p:nvPr>
            <p:ph type="ftr" sz="quarter" idx="11"/>
          </p:nvPr>
        </p:nvSpPr>
        <p:spPr>
          <a:xfrm>
            <a:off x="628651" y="4800555"/>
            <a:ext cx="5417042" cy="273844"/>
          </a:xfrm>
          <a:effectLst>
            <a:glow rad="127000">
              <a:schemeClr val="accent1">
                <a:lumMod val="75000"/>
              </a:schemeClr>
            </a:glow>
          </a:effectLst>
        </p:spPr>
        <p:txBody>
          <a:bodyPr/>
          <a:lstStyle>
            <a:lvl1pPr algn="l">
              <a:defRPr>
                <a:solidFill>
                  <a:schemeClr val="accent1">
                    <a:lumMod val="75000"/>
                  </a:schemeClr>
                </a:solidFill>
                <a:effectLst/>
              </a:defRPr>
            </a:lvl1pPr>
          </a:lstStyle>
          <a:p>
            <a:endParaRPr lang="en-US" dirty="0"/>
          </a:p>
        </p:txBody>
      </p:sp>
      <p:sp>
        <p:nvSpPr>
          <p:cNvPr id="17" name="Title 1"/>
          <p:cNvSpPr>
            <a:spLocks noGrp="1"/>
          </p:cNvSpPr>
          <p:nvPr>
            <p:ph type="title"/>
          </p:nvPr>
        </p:nvSpPr>
        <p:spPr>
          <a:xfrm>
            <a:off x="708501" y="1677357"/>
            <a:ext cx="7124864" cy="728680"/>
          </a:xfrm>
        </p:spPr>
        <p:txBody>
          <a:bodyPr anchor="ctr" anchorCtr="0"/>
          <a:lstStyle>
            <a:lvl1pPr>
              <a:defRPr b="1">
                <a:solidFill>
                  <a:schemeClr val="bg1"/>
                </a:solidFill>
                <a:latin typeface="Nirmala UI" charset="0"/>
                <a:ea typeface="Nirmala UI" charset="0"/>
                <a:cs typeface="Nirmala UI" charset="0"/>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728F6DBA-4851-47AA-88E3-879ED8887E87}"/>
              </a:ext>
            </a:extLst>
          </p:cNvPr>
          <p:cNvSpPr>
            <a:spLocks noGrp="1"/>
          </p:cNvSpPr>
          <p:nvPr>
            <p:ph type="body" idx="1"/>
          </p:nvPr>
        </p:nvSpPr>
        <p:spPr>
          <a:xfrm>
            <a:off x="628650" y="3807141"/>
            <a:ext cx="7772399" cy="831533"/>
          </a:xfrm>
        </p:spPr>
        <p:txBody>
          <a:bodyPr>
            <a:normAutofit/>
          </a:bodyPr>
          <a:lstStyle>
            <a:lvl1pPr marL="0" indent="0">
              <a:buNone/>
              <a:defRPr sz="2100">
                <a:solidFill>
                  <a:srgbClr val="224284"/>
                </a:solidFill>
                <a:latin typeface="Nirmala UI" charset="0"/>
                <a:ea typeface="Nirmala UI" charset="0"/>
                <a:cs typeface="Nirmala UI"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23" name="Oval 22">
            <a:extLst>
              <a:ext uri="{FF2B5EF4-FFF2-40B4-BE49-F238E27FC236}">
                <a16:creationId xmlns:a16="http://schemas.microsoft.com/office/drawing/2014/main" id="{F33EC6A2-55E7-4F34-AAED-5E986D431979}"/>
              </a:ext>
            </a:extLst>
          </p:cNvPr>
          <p:cNvSpPr/>
          <p:nvPr userDrawn="1"/>
        </p:nvSpPr>
        <p:spPr>
          <a:xfrm>
            <a:off x="-819330" y="1220236"/>
            <a:ext cx="1381125" cy="1381125"/>
          </a:xfrm>
          <a:prstGeom prst="ellipse">
            <a:avLst/>
          </a:prstGeom>
          <a:solidFill>
            <a:srgbClr val="F5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903374C-7615-45D3-A047-8D1D103C4E91}"/>
              </a:ext>
            </a:extLst>
          </p:cNvPr>
          <p:cNvSpPr/>
          <p:nvPr userDrawn="1"/>
        </p:nvSpPr>
        <p:spPr>
          <a:xfrm>
            <a:off x="-901814" y="1075526"/>
            <a:ext cx="857250" cy="17716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34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FLeft">
    <p:spTree>
      <p:nvGrpSpPr>
        <p:cNvPr id="1" name=""/>
        <p:cNvGrpSpPr/>
        <p:nvPr/>
      </p:nvGrpSpPr>
      <p:grpSpPr>
        <a:xfrm>
          <a:off x="0" y="0"/>
          <a:ext cx="0" cy="0"/>
          <a:chOff x="0" y="0"/>
          <a:chExt cx="0" cy="0"/>
        </a:xfrm>
      </p:grpSpPr>
      <p:sp>
        <p:nvSpPr>
          <p:cNvPr id="13" name="Rectangle 13"/>
          <p:cNvSpPr/>
          <p:nvPr userDrawn="1"/>
        </p:nvSpPr>
        <p:spPr>
          <a:xfrm>
            <a:off x="-57803" y="241783"/>
            <a:ext cx="9258690" cy="4906966"/>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54630"/>
              <a:gd name="connsiteX1" fmla="*/ 6696320 w 9261338"/>
              <a:gd name="connsiteY1" fmla="*/ 4852649 h 4854630"/>
              <a:gd name="connsiteX2" fmla="*/ 3342666 w 9261338"/>
              <a:gd name="connsiteY2" fmla="*/ 4455787 h 4854630"/>
              <a:gd name="connsiteX3" fmla="*/ 59534 w 9261338"/>
              <a:gd name="connsiteY3" fmla="*/ 4816474 h 4854630"/>
              <a:gd name="connsiteX4" fmla="*/ 0 w 9261338"/>
              <a:gd name="connsiteY4" fmla="*/ 0 h 4854630"/>
              <a:gd name="connsiteX5" fmla="*/ 9245461 w 9261338"/>
              <a:gd name="connsiteY5" fmla="*/ 0 h 4854630"/>
              <a:gd name="connsiteX6" fmla="*/ 9244297 w 9261338"/>
              <a:gd name="connsiteY6" fmla="*/ 2718557 h 4854630"/>
              <a:gd name="connsiteX0" fmla="*/ 9285149 w 9285149"/>
              <a:gd name="connsiteY0" fmla="*/ 4472526 h 4854051"/>
              <a:gd name="connsiteX1" fmla="*/ 6696320 w 9285149"/>
              <a:gd name="connsiteY1" fmla="*/ 4852649 h 4854051"/>
              <a:gd name="connsiteX2" fmla="*/ 3342666 w 9285149"/>
              <a:gd name="connsiteY2" fmla="*/ 4455787 h 4854051"/>
              <a:gd name="connsiteX3" fmla="*/ 59534 w 9285149"/>
              <a:gd name="connsiteY3" fmla="*/ 4816474 h 4854051"/>
              <a:gd name="connsiteX4" fmla="*/ 0 w 9285149"/>
              <a:gd name="connsiteY4" fmla="*/ 0 h 4854051"/>
              <a:gd name="connsiteX5" fmla="*/ 9245461 w 9285149"/>
              <a:gd name="connsiteY5" fmla="*/ 0 h 4854051"/>
              <a:gd name="connsiteX6" fmla="*/ 9244297 w 9285149"/>
              <a:gd name="connsiteY6" fmla="*/ 2718557 h 4854051"/>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19002 w 9258690"/>
              <a:gd name="connsiteY5" fmla="*/ 52915 h 4906966"/>
              <a:gd name="connsiteX6" fmla="*/ 9217838 w 9258690"/>
              <a:gd name="connsiteY6" fmla="*/ 277147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17838 w 9258690"/>
              <a:gd name="connsiteY6" fmla="*/ 2771472 h 4906966"/>
              <a:gd name="connsiteX0" fmla="*/ 9258690 w 9265346"/>
              <a:gd name="connsiteY0" fmla="*/ 4525441 h 4906966"/>
              <a:gd name="connsiteX1" fmla="*/ 6669861 w 9265346"/>
              <a:gd name="connsiteY1" fmla="*/ 4905564 h 4906966"/>
              <a:gd name="connsiteX2" fmla="*/ 3316207 w 9265346"/>
              <a:gd name="connsiteY2" fmla="*/ 4508702 h 4906966"/>
              <a:gd name="connsiteX3" fmla="*/ 33075 w 9265346"/>
              <a:gd name="connsiteY3" fmla="*/ 4869389 h 4906966"/>
              <a:gd name="connsiteX4" fmla="*/ 0 w 9265346"/>
              <a:gd name="connsiteY4" fmla="*/ 0 h 4906966"/>
              <a:gd name="connsiteX5" fmla="*/ 9238846 w 9265346"/>
              <a:gd name="connsiteY5" fmla="*/ 13229 h 4906966"/>
              <a:gd name="connsiteX6" fmla="*/ 9250911 w 9265346"/>
              <a:gd name="connsiteY6" fmla="*/ 287730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50911 w 9258690"/>
              <a:gd name="connsiteY6" fmla="*/ 287730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44296 w 9258690"/>
              <a:gd name="connsiteY6" fmla="*/ 3227864 h 490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8690" h="4906966">
                <a:moveTo>
                  <a:pt x="9258690" y="4525441"/>
                </a:moveTo>
                <a:cubicBezTo>
                  <a:pt x="8859189" y="4632891"/>
                  <a:pt x="7941773" y="4929818"/>
                  <a:pt x="6669861" y="4905564"/>
                </a:cubicBezTo>
                <a:cubicBezTo>
                  <a:pt x="5647476" y="4918208"/>
                  <a:pt x="4185312" y="4537882"/>
                  <a:pt x="3316207" y="4508702"/>
                </a:cubicBezTo>
                <a:cubicBezTo>
                  <a:pt x="2486791" y="4466293"/>
                  <a:pt x="1633104" y="4471042"/>
                  <a:pt x="33075" y="4869389"/>
                </a:cubicBezTo>
                <a:lnTo>
                  <a:pt x="0" y="0"/>
                </a:lnTo>
                <a:lnTo>
                  <a:pt x="9238846" y="13229"/>
                </a:lnTo>
                <a:cubicBezTo>
                  <a:pt x="9232231" y="1559191"/>
                  <a:pt x="9252077" y="1590462"/>
                  <a:pt x="9244296" y="3227864"/>
                </a:cubicBezTo>
              </a:path>
            </a:pathLst>
          </a:custGeom>
          <a:gradFill flip="none" rotWithShape="1">
            <a:gsLst>
              <a:gs pos="0">
                <a:srgbClr val="2F4A89">
                  <a:alpha val="68000"/>
                </a:srgb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Rectangle 13"/>
          <p:cNvSpPr/>
          <p:nvPr userDrawn="1"/>
        </p:nvSpPr>
        <p:spPr>
          <a:xfrm>
            <a:off x="-55160" y="-24158"/>
            <a:ext cx="9261338" cy="5103995"/>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1338" h="4876003">
                <a:moveTo>
                  <a:pt x="9252075" y="4565127"/>
                </a:moveTo>
                <a:cubicBezTo>
                  <a:pt x="8852574" y="4672577"/>
                  <a:pt x="7968232" y="4876903"/>
                  <a:pt x="6696320" y="4852649"/>
                </a:cubicBezTo>
                <a:cubicBezTo>
                  <a:pt x="5673935" y="4865293"/>
                  <a:pt x="4211771" y="4484967"/>
                  <a:pt x="3342666" y="4455787"/>
                </a:cubicBezTo>
                <a:cubicBezTo>
                  <a:pt x="2513250" y="4413378"/>
                  <a:pt x="1646333" y="4477656"/>
                  <a:pt x="46304" y="4876003"/>
                </a:cubicBezTo>
                <a:lnTo>
                  <a:pt x="0" y="0"/>
                </a:lnTo>
                <a:lnTo>
                  <a:pt x="9245461" y="0"/>
                </a:lnTo>
                <a:cubicBezTo>
                  <a:pt x="9238846" y="1545962"/>
                  <a:pt x="9285152" y="1081155"/>
                  <a:pt x="9244297" y="2718557"/>
                </a:cubicBezTo>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6" name="Oval 35">
            <a:extLst>
              <a:ext uri="{FF2B5EF4-FFF2-40B4-BE49-F238E27FC236}">
                <a16:creationId xmlns:a16="http://schemas.microsoft.com/office/drawing/2014/main" id="{F33EC6A2-55E7-4F34-AAED-5E986D431979}"/>
              </a:ext>
            </a:extLst>
          </p:cNvPr>
          <p:cNvSpPr/>
          <p:nvPr userDrawn="1"/>
        </p:nvSpPr>
        <p:spPr>
          <a:xfrm>
            <a:off x="-819330" y="1220236"/>
            <a:ext cx="1381125" cy="1381125"/>
          </a:xfrm>
          <a:prstGeom prst="ellipse">
            <a:avLst/>
          </a:prstGeom>
          <a:solidFill>
            <a:srgbClr val="F5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03374C-7615-45D3-A047-8D1D103C4E91}"/>
              </a:ext>
            </a:extLst>
          </p:cNvPr>
          <p:cNvSpPr/>
          <p:nvPr userDrawn="1"/>
        </p:nvSpPr>
        <p:spPr>
          <a:xfrm>
            <a:off x="-901814" y="1075526"/>
            <a:ext cx="857250" cy="17716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userDrawn="1">
            <p:ph type="title"/>
          </p:nvPr>
        </p:nvSpPr>
        <p:spPr>
          <a:xfrm>
            <a:off x="863820" y="1630314"/>
            <a:ext cx="7664832" cy="728680"/>
          </a:xfrm>
        </p:spPr>
        <p:txBody>
          <a:bodyPr anchor="t" anchorCtr="0">
            <a:noAutofit/>
          </a:bodyPr>
          <a:lstStyle>
            <a:lvl1pPr algn="l">
              <a:defRPr sz="4200" b="1">
                <a:solidFill>
                  <a:schemeClr val="bg1"/>
                </a:solidFill>
                <a:latin typeface="Nirmala UI" charset="0"/>
                <a:ea typeface="Nirmala UI" charset="0"/>
                <a:cs typeface="Nirmala UI" charset="0"/>
              </a:defRPr>
            </a:lvl1pPr>
          </a:lstStyle>
          <a:p>
            <a:r>
              <a:rPr lang="en-US"/>
              <a:t>Click to edit Master title style</a:t>
            </a:r>
            <a:endParaRPr lang="en-US" dirty="0"/>
          </a:p>
        </p:txBody>
      </p:sp>
      <p:sp>
        <p:nvSpPr>
          <p:cNvPr id="12" name="Text Placeholder 2"/>
          <p:cNvSpPr>
            <a:spLocks noGrp="1"/>
          </p:cNvSpPr>
          <p:nvPr userDrawn="1">
            <p:ph type="body" idx="1"/>
          </p:nvPr>
        </p:nvSpPr>
        <p:spPr>
          <a:xfrm>
            <a:off x="951275" y="2385430"/>
            <a:ext cx="7436278" cy="735902"/>
          </a:xfrm>
        </p:spPr>
        <p:txBody>
          <a:bodyPr>
            <a:normAutofit/>
          </a:bodyPr>
          <a:lstStyle>
            <a:lvl1pPr marL="0" indent="0" algn="l">
              <a:buNone/>
              <a:defRPr sz="3600" b="0">
                <a:solidFill>
                  <a:schemeClr val="accent4">
                    <a:lumMod val="60000"/>
                    <a:lumOff val="40000"/>
                  </a:schemeClr>
                </a:solidFill>
                <a:latin typeface="Nirmala UI" charset="0"/>
                <a:ea typeface="Nirmala UI" charset="0"/>
                <a:cs typeface="Nirmala UI"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Tree>
    <p:extLst>
      <p:ext uri="{BB962C8B-B14F-4D97-AF65-F5344CB8AC3E}">
        <p14:creationId xmlns:p14="http://schemas.microsoft.com/office/powerpoint/2010/main" val="375801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Centered">
    <p:spTree>
      <p:nvGrpSpPr>
        <p:cNvPr id="1" name=""/>
        <p:cNvGrpSpPr/>
        <p:nvPr/>
      </p:nvGrpSpPr>
      <p:grpSpPr>
        <a:xfrm>
          <a:off x="0" y="0"/>
          <a:ext cx="0" cy="0"/>
          <a:chOff x="0" y="0"/>
          <a:chExt cx="0" cy="0"/>
        </a:xfrm>
      </p:grpSpPr>
      <p:grpSp>
        <p:nvGrpSpPr>
          <p:cNvPr id="15" name="Group 14"/>
          <p:cNvGrpSpPr/>
          <p:nvPr userDrawn="1"/>
        </p:nvGrpSpPr>
        <p:grpSpPr>
          <a:xfrm>
            <a:off x="-57803" y="-24158"/>
            <a:ext cx="9263981" cy="4921575"/>
            <a:chOff x="-57803" y="-24158"/>
            <a:chExt cx="9263981" cy="4921575"/>
          </a:xfrm>
        </p:grpSpPr>
        <p:sp>
          <p:nvSpPr>
            <p:cNvPr id="16" name="Rectangle 13"/>
            <p:cNvSpPr/>
            <p:nvPr userDrawn="1"/>
          </p:nvSpPr>
          <p:spPr>
            <a:xfrm>
              <a:off x="-57803" y="-9549"/>
              <a:ext cx="9258690" cy="4906966"/>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54630"/>
                <a:gd name="connsiteX1" fmla="*/ 6696320 w 9261338"/>
                <a:gd name="connsiteY1" fmla="*/ 4852649 h 4854630"/>
                <a:gd name="connsiteX2" fmla="*/ 3342666 w 9261338"/>
                <a:gd name="connsiteY2" fmla="*/ 4455787 h 4854630"/>
                <a:gd name="connsiteX3" fmla="*/ 59534 w 9261338"/>
                <a:gd name="connsiteY3" fmla="*/ 4816474 h 4854630"/>
                <a:gd name="connsiteX4" fmla="*/ 0 w 9261338"/>
                <a:gd name="connsiteY4" fmla="*/ 0 h 4854630"/>
                <a:gd name="connsiteX5" fmla="*/ 9245461 w 9261338"/>
                <a:gd name="connsiteY5" fmla="*/ 0 h 4854630"/>
                <a:gd name="connsiteX6" fmla="*/ 9244297 w 9261338"/>
                <a:gd name="connsiteY6" fmla="*/ 2718557 h 4854630"/>
                <a:gd name="connsiteX0" fmla="*/ 9285149 w 9285149"/>
                <a:gd name="connsiteY0" fmla="*/ 4472526 h 4854051"/>
                <a:gd name="connsiteX1" fmla="*/ 6696320 w 9285149"/>
                <a:gd name="connsiteY1" fmla="*/ 4852649 h 4854051"/>
                <a:gd name="connsiteX2" fmla="*/ 3342666 w 9285149"/>
                <a:gd name="connsiteY2" fmla="*/ 4455787 h 4854051"/>
                <a:gd name="connsiteX3" fmla="*/ 59534 w 9285149"/>
                <a:gd name="connsiteY3" fmla="*/ 4816474 h 4854051"/>
                <a:gd name="connsiteX4" fmla="*/ 0 w 9285149"/>
                <a:gd name="connsiteY4" fmla="*/ 0 h 4854051"/>
                <a:gd name="connsiteX5" fmla="*/ 9245461 w 9285149"/>
                <a:gd name="connsiteY5" fmla="*/ 0 h 4854051"/>
                <a:gd name="connsiteX6" fmla="*/ 9244297 w 9285149"/>
                <a:gd name="connsiteY6" fmla="*/ 2718557 h 4854051"/>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19002 w 9258690"/>
                <a:gd name="connsiteY5" fmla="*/ 52915 h 4906966"/>
                <a:gd name="connsiteX6" fmla="*/ 9217838 w 9258690"/>
                <a:gd name="connsiteY6" fmla="*/ 277147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17838 w 9258690"/>
                <a:gd name="connsiteY6" fmla="*/ 2771472 h 4906966"/>
                <a:gd name="connsiteX0" fmla="*/ 9258690 w 9265346"/>
                <a:gd name="connsiteY0" fmla="*/ 4525441 h 4906966"/>
                <a:gd name="connsiteX1" fmla="*/ 6669861 w 9265346"/>
                <a:gd name="connsiteY1" fmla="*/ 4905564 h 4906966"/>
                <a:gd name="connsiteX2" fmla="*/ 3316207 w 9265346"/>
                <a:gd name="connsiteY2" fmla="*/ 4508702 h 4906966"/>
                <a:gd name="connsiteX3" fmla="*/ 33075 w 9265346"/>
                <a:gd name="connsiteY3" fmla="*/ 4869389 h 4906966"/>
                <a:gd name="connsiteX4" fmla="*/ 0 w 9265346"/>
                <a:gd name="connsiteY4" fmla="*/ 0 h 4906966"/>
                <a:gd name="connsiteX5" fmla="*/ 9238846 w 9265346"/>
                <a:gd name="connsiteY5" fmla="*/ 13229 h 4906966"/>
                <a:gd name="connsiteX6" fmla="*/ 9250911 w 9265346"/>
                <a:gd name="connsiteY6" fmla="*/ 287730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50911 w 9258690"/>
                <a:gd name="connsiteY6" fmla="*/ 287730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44296 w 9258690"/>
                <a:gd name="connsiteY6" fmla="*/ 3227864 h 490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8690" h="4906966">
                  <a:moveTo>
                    <a:pt x="9258690" y="4525441"/>
                  </a:moveTo>
                  <a:cubicBezTo>
                    <a:pt x="8859189" y="4632891"/>
                    <a:pt x="7941773" y="4929818"/>
                    <a:pt x="6669861" y="4905564"/>
                  </a:cubicBezTo>
                  <a:cubicBezTo>
                    <a:pt x="5647476" y="4918208"/>
                    <a:pt x="4185312" y="4537882"/>
                    <a:pt x="3316207" y="4508702"/>
                  </a:cubicBezTo>
                  <a:cubicBezTo>
                    <a:pt x="2486791" y="4466293"/>
                    <a:pt x="1633104" y="4471042"/>
                    <a:pt x="33075" y="4869389"/>
                  </a:cubicBezTo>
                  <a:lnTo>
                    <a:pt x="0" y="0"/>
                  </a:lnTo>
                  <a:lnTo>
                    <a:pt x="9238846" y="13229"/>
                  </a:lnTo>
                  <a:cubicBezTo>
                    <a:pt x="9232231" y="1559191"/>
                    <a:pt x="9252077" y="1590462"/>
                    <a:pt x="9244296" y="3227864"/>
                  </a:cubicBezTo>
                </a:path>
              </a:pathLst>
            </a:custGeom>
            <a:gradFill flip="none" rotWithShape="1">
              <a:gsLst>
                <a:gs pos="0">
                  <a:srgbClr val="2F4A89">
                    <a:alpha val="68000"/>
                  </a:srgb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 name="Rectangle 13"/>
            <p:cNvSpPr/>
            <p:nvPr userDrawn="1"/>
          </p:nvSpPr>
          <p:spPr>
            <a:xfrm>
              <a:off x="-55160" y="-24158"/>
              <a:ext cx="9261338" cy="4876003"/>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1338" h="4876003">
                  <a:moveTo>
                    <a:pt x="9252075" y="4565127"/>
                  </a:moveTo>
                  <a:cubicBezTo>
                    <a:pt x="8852574" y="4672577"/>
                    <a:pt x="7968232" y="4876903"/>
                    <a:pt x="6696320" y="4852649"/>
                  </a:cubicBezTo>
                  <a:cubicBezTo>
                    <a:pt x="5673935" y="4865293"/>
                    <a:pt x="4211771" y="4484967"/>
                    <a:pt x="3342666" y="4455787"/>
                  </a:cubicBezTo>
                  <a:cubicBezTo>
                    <a:pt x="2513250" y="4413378"/>
                    <a:pt x="1646333" y="4477656"/>
                    <a:pt x="46304" y="4876003"/>
                  </a:cubicBezTo>
                  <a:lnTo>
                    <a:pt x="0" y="0"/>
                  </a:lnTo>
                  <a:lnTo>
                    <a:pt x="9245461" y="0"/>
                  </a:lnTo>
                  <a:cubicBezTo>
                    <a:pt x="9238846" y="1545962"/>
                    <a:pt x="9285152" y="1081155"/>
                    <a:pt x="9244297" y="2718557"/>
                  </a:cubicBezTo>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sp>
        <p:nvSpPr>
          <p:cNvPr id="36" name="Oval 35">
            <a:extLst>
              <a:ext uri="{FF2B5EF4-FFF2-40B4-BE49-F238E27FC236}">
                <a16:creationId xmlns:a16="http://schemas.microsoft.com/office/drawing/2014/main" id="{F33EC6A2-55E7-4F34-AAED-5E986D431979}"/>
              </a:ext>
            </a:extLst>
          </p:cNvPr>
          <p:cNvSpPr/>
          <p:nvPr userDrawn="1"/>
        </p:nvSpPr>
        <p:spPr>
          <a:xfrm>
            <a:off x="-819330" y="1220236"/>
            <a:ext cx="1381125" cy="1381125"/>
          </a:xfrm>
          <a:prstGeom prst="ellipse">
            <a:avLst/>
          </a:prstGeom>
          <a:solidFill>
            <a:srgbClr val="F5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03374C-7615-45D3-A047-8D1D103C4E91}"/>
              </a:ext>
            </a:extLst>
          </p:cNvPr>
          <p:cNvSpPr/>
          <p:nvPr userDrawn="1"/>
        </p:nvSpPr>
        <p:spPr>
          <a:xfrm>
            <a:off x="-901814" y="1075526"/>
            <a:ext cx="857250" cy="17716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863820" y="1630314"/>
            <a:ext cx="7664832" cy="728680"/>
          </a:xfrm>
        </p:spPr>
        <p:txBody>
          <a:bodyPr anchor="t" anchorCtr="0">
            <a:noAutofit/>
          </a:bodyPr>
          <a:lstStyle>
            <a:lvl1pPr algn="ctr">
              <a:defRPr sz="4200" b="1">
                <a:solidFill>
                  <a:schemeClr val="bg1"/>
                </a:solidFill>
                <a:latin typeface="Nirmala UI" charset="0"/>
                <a:ea typeface="Nirmala UI" charset="0"/>
                <a:cs typeface="Nirmala UI" charset="0"/>
              </a:defRPr>
            </a:lvl1pPr>
          </a:lstStyle>
          <a:p>
            <a:r>
              <a:rPr lang="en-US"/>
              <a:t>Click to edit Master title style</a:t>
            </a:r>
            <a:endParaRPr lang="en-US" dirty="0"/>
          </a:p>
        </p:txBody>
      </p:sp>
      <p:sp>
        <p:nvSpPr>
          <p:cNvPr id="12" name="Text Placeholder 2"/>
          <p:cNvSpPr>
            <a:spLocks noGrp="1"/>
          </p:cNvSpPr>
          <p:nvPr>
            <p:ph type="body" idx="1"/>
          </p:nvPr>
        </p:nvSpPr>
        <p:spPr>
          <a:xfrm>
            <a:off x="951275" y="2385430"/>
            <a:ext cx="7436278" cy="735902"/>
          </a:xfrm>
        </p:spPr>
        <p:txBody>
          <a:bodyPr>
            <a:normAutofit/>
          </a:bodyPr>
          <a:lstStyle>
            <a:lvl1pPr marL="0" indent="0" algn="ctr">
              <a:buNone/>
              <a:defRPr sz="3600" b="0">
                <a:solidFill>
                  <a:schemeClr val="accent4">
                    <a:lumMod val="60000"/>
                    <a:lumOff val="40000"/>
                  </a:schemeClr>
                </a:solidFill>
                <a:latin typeface="Nirmala UI" charset="0"/>
                <a:ea typeface="Nirmala UI" charset="0"/>
                <a:cs typeface="Nirmala UI"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Tree>
    <p:extLst>
      <p:ext uri="{BB962C8B-B14F-4D97-AF65-F5344CB8AC3E}">
        <p14:creationId xmlns:p14="http://schemas.microsoft.com/office/powerpoint/2010/main" val="212705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8757103-EF0D-49BD-B3CD-C20FEE7EC34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91E-F200-4967-A6A7-76A123C33CBA}" type="slidenum">
              <a:rPr lang="en-US" smtClean="0"/>
              <a:t>‹#›</a:t>
            </a:fld>
            <a:endParaRPr lang="en-US"/>
          </a:p>
        </p:txBody>
      </p:sp>
    </p:spTree>
    <p:extLst>
      <p:ext uri="{BB962C8B-B14F-4D97-AF65-F5344CB8AC3E}">
        <p14:creationId xmlns:p14="http://schemas.microsoft.com/office/powerpoint/2010/main" val="4246390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v2">
    <p:spTree>
      <p:nvGrpSpPr>
        <p:cNvPr id="1" name=""/>
        <p:cNvGrpSpPr/>
        <p:nvPr/>
      </p:nvGrpSpPr>
      <p:grpSpPr>
        <a:xfrm>
          <a:off x="0" y="0"/>
          <a:ext cx="0" cy="0"/>
          <a:chOff x="0" y="0"/>
          <a:chExt cx="0" cy="0"/>
        </a:xfrm>
      </p:grpSpPr>
      <p:sp>
        <p:nvSpPr>
          <p:cNvPr id="4" name="Rectangle 3"/>
          <p:cNvSpPr/>
          <p:nvPr userDrawn="1"/>
        </p:nvSpPr>
        <p:spPr>
          <a:xfrm>
            <a:off x="-22085" y="-24159"/>
            <a:ext cx="9166085" cy="5167659"/>
          </a:xfrm>
          <a:prstGeom prst="rect">
            <a:avLst/>
          </a:prstGeom>
          <a:gradFill>
            <a:gsLst>
              <a:gs pos="0">
                <a:schemeClr val="accent1">
                  <a:lumMod val="50000"/>
                </a:schemeClr>
              </a:gs>
              <a:gs pos="100000">
                <a:srgbClr val="3A5DA7"/>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Freeform 13"/>
          <p:cNvSpPr/>
          <p:nvPr userDrawn="1"/>
        </p:nvSpPr>
        <p:spPr>
          <a:xfrm>
            <a:off x="-20070" y="-60242"/>
            <a:ext cx="9186152" cy="1494672"/>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5" name="Freeform 14"/>
          <p:cNvSpPr/>
          <p:nvPr userDrawn="1"/>
        </p:nvSpPr>
        <p:spPr>
          <a:xfrm>
            <a:off x="-20070" y="-490673"/>
            <a:ext cx="9164069" cy="1371521"/>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gradFill>
            <a:gsLst>
              <a:gs pos="0">
                <a:schemeClr val="accent1">
                  <a:lumMod val="75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Date Placeholder 1"/>
          <p:cNvSpPr>
            <a:spLocks noGrp="1"/>
          </p:cNvSpPr>
          <p:nvPr>
            <p:ph type="dt" sz="half" idx="10"/>
          </p:nvPr>
        </p:nvSpPr>
        <p:spPr>
          <a:xfrm>
            <a:off x="6874991" y="4767263"/>
            <a:ext cx="2057400" cy="273844"/>
          </a:xfrm>
        </p:spPr>
        <p:txBody>
          <a:bodyPr/>
          <a:lstStyle>
            <a:lvl1pPr algn="r">
              <a:defRPr>
                <a:solidFill>
                  <a:schemeClr val="bg1"/>
                </a:solidFill>
                <a:latin typeface="Nirmala UI" charset="0"/>
                <a:ea typeface="Nirmala UI" charset="0"/>
                <a:cs typeface="Nirmala UI" charset="0"/>
              </a:defRPr>
            </a:lvl1pPr>
          </a:lstStyle>
          <a:p>
            <a:fld id="{562A8828-BCB0-0944-A1BF-F031ED3FBCA4}" type="datetimeFigureOut">
              <a:rPr lang="en-US" smtClean="0"/>
              <a:pPr/>
              <a:t>5/28/2025</a:t>
            </a:fld>
            <a:endParaRPr lang="en-US" dirty="0"/>
          </a:p>
        </p:txBody>
      </p:sp>
      <p:sp>
        <p:nvSpPr>
          <p:cNvPr id="3" name="Footer Placeholder 2"/>
          <p:cNvSpPr>
            <a:spLocks noGrp="1"/>
          </p:cNvSpPr>
          <p:nvPr>
            <p:ph type="ftr" sz="quarter" idx="11"/>
          </p:nvPr>
        </p:nvSpPr>
        <p:spPr>
          <a:xfrm>
            <a:off x="539063" y="4767263"/>
            <a:ext cx="5345330" cy="273844"/>
          </a:xfrm>
        </p:spPr>
        <p:txBody>
          <a:bodyPr/>
          <a:lstStyle>
            <a:lvl1pPr>
              <a:defRPr>
                <a:solidFill>
                  <a:schemeClr val="bg1"/>
                </a:solidFill>
                <a:latin typeface="Nirmala UI" charset="0"/>
                <a:ea typeface="Nirmala UI" charset="0"/>
                <a:cs typeface="Nirmala UI" charset="0"/>
              </a:defRPr>
            </a:lvl1pPr>
          </a:lstStyle>
          <a:p>
            <a:endParaRPr lang="en-US" dirty="0"/>
          </a:p>
        </p:txBody>
      </p:sp>
      <p:sp>
        <p:nvSpPr>
          <p:cNvPr id="16" name="Freeform 15"/>
          <p:cNvSpPr/>
          <p:nvPr userDrawn="1"/>
        </p:nvSpPr>
        <p:spPr>
          <a:xfrm>
            <a:off x="-20070" y="3218402"/>
            <a:ext cx="9186152" cy="1494672"/>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 name="Freeform 16"/>
          <p:cNvSpPr/>
          <p:nvPr userDrawn="1"/>
        </p:nvSpPr>
        <p:spPr>
          <a:xfrm>
            <a:off x="69003" y="2299384"/>
            <a:ext cx="9008006" cy="1371521"/>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gradFill>
            <a:gsLst>
              <a:gs pos="0">
                <a:schemeClr val="accent1">
                  <a:lumMod val="75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9" name="Freeform 18"/>
          <p:cNvSpPr/>
          <p:nvPr userDrawn="1"/>
        </p:nvSpPr>
        <p:spPr>
          <a:xfrm flipV="1">
            <a:off x="-59923" y="1262727"/>
            <a:ext cx="9203923" cy="195567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0978 h 3303679"/>
              <a:gd name="connsiteX1" fmla="*/ 3508513 w 12248202"/>
              <a:gd name="connsiteY1" fmla="*/ 1217 h 3303679"/>
              <a:gd name="connsiteX2" fmla="*/ 8493752 w 12248202"/>
              <a:gd name="connsiteY2" fmla="*/ 774939 h 3303679"/>
              <a:gd name="connsiteX3" fmla="*/ 12230483 w 12248202"/>
              <a:gd name="connsiteY3" fmla="*/ 97932 h 3303679"/>
              <a:gd name="connsiteX4" fmla="*/ 12248067 w 12248202"/>
              <a:gd name="connsiteY4" fmla="*/ 2225670 h 3303679"/>
              <a:gd name="connsiteX5" fmla="*/ 8572883 w 12248202"/>
              <a:gd name="connsiteY5" fmla="*/ 2779586 h 3303679"/>
              <a:gd name="connsiteX6" fmla="*/ 3561268 w 12248202"/>
              <a:gd name="connsiteY6" fmla="*/ 2155332 h 3303679"/>
              <a:gd name="connsiteX7" fmla="*/ 17968 w 12248202"/>
              <a:gd name="connsiteY7" fmla="*/ 3303207 h 3303679"/>
              <a:gd name="connsiteX8" fmla="*/ 383 w 12248202"/>
              <a:gd name="connsiteY8" fmla="*/ 730978 h 3303679"/>
              <a:gd name="connsiteX0" fmla="*/ 383 w 12248199"/>
              <a:gd name="connsiteY0" fmla="*/ 730978 h 3357332"/>
              <a:gd name="connsiteX1" fmla="*/ 3508513 w 12248199"/>
              <a:gd name="connsiteY1" fmla="*/ 1217 h 3357332"/>
              <a:gd name="connsiteX2" fmla="*/ 8493752 w 12248199"/>
              <a:gd name="connsiteY2" fmla="*/ 774939 h 3357332"/>
              <a:gd name="connsiteX3" fmla="*/ 12230483 w 12248199"/>
              <a:gd name="connsiteY3" fmla="*/ 97932 h 3357332"/>
              <a:gd name="connsiteX4" fmla="*/ 12248067 w 12248199"/>
              <a:gd name="connsiteY4" fmla="*/ 2225670 h 3357332"/>
              <a:gd name="connsiteX5" fmla="*/ 8529036 w 12248199"/>
              <a:gd name="connsiteY5" fmla="*/ 3357311 h 3357332"/>
              <a:gd name="connsiteX6" fmla="*/ 3561268 w 12248199"/>
              <a:gd name="connsiteY6" fmla="*/ 2155332 h 3357332"/>
              <a:gd name="connsiteX7" fmla="*/ 17968 w 12248199"/>
              <a:gd name="connsiteY7" fmla="*/ 3303207 h 3357332"/>
              <a:gd name="connsiteX8" fmla="*/ 383 w 12248199"/>
              <a:gd name="connsiteY8" fmla="*/ 730978 h 3357332"/>
              <a:gd name="connsiteX0" fmla="*/ 383 w 12248167"/>
              <a:gd name="connsiteY0" fmla="*/ 730978 h 3363288"/>
              <a:gd name="connsiteX1" fmla="*/ 3508513 w 12248167"/>
              <a:gd name="connsiteY1" fmla="*/ 1217 h 3363288"/>
              <a:gd name="connsiteX2" fmla="*/ 8493752 w 12248167"/>
              <a:gd name="connsiteY2" fmla="*/ 774939 h 3363288"/>
              <a:gd name="connsiteX3" fmla="*/ 12230483 w 12248167"/>
              <a:gd name="connsiteY3" fmla="*/ 97932 h 3363288"/>
              <a:gd name="connsiteX4" fmla="*/ 12248067 w 12248167"/>
              <a:gd name="connsiteY4" fmla="*/ 2225670 h 3363288"/>
              <a:gd name="connsiteX5" fmla="*/ 8529036 w 12248167"/>
              <a:gd name="connsiteY5" fmla="*/ 3357311 h 3363288"/>
              <a:gd name="connsiteX6" fmla="*/ 3613884 w 12248167"/>
              <a:gd name="connsiteY6" fmla="*/ 2699074 h 3363288"/>
              <a:gd name="connsiteX7" fmla="*/ 17968 w 12248167"/>
              <a:gd name="connsiteY7" fmla="*/ 3303207 h 3363288"/>
              <a:gd name="connsiteX8" fmla="*/ 383 w 12248167"/>
              <a:gd name="connsiteY8" fmla="*/ 730978 h 3363288"/>
              <a:gd name="connsiteX0" fmla="*/ 383 w 12248167"/>
              <a:gd name="connsiteY0" fmla="*/ 730978 h 3357687"/>
              <a:gd name="connsiteX1" fmla="*/ 3508513 w 12248167"/>
              <a:gd name="connsiteY1" fmla="*/ 1217 h 3357687"/>
              <a:gd name="connsiteX2" fmla="*/ 8493752 w 12248167"/>
              <a:gd name="connsiteY2" fmla="*/ 774939 h 3357687"/>
              <a:gd name="connsiteX3" fmla="*/ 12230483 w 12248167"/>
              <a:gd name="connsiteY3" fmla="*/ 97932 h 3357687"/>
              <a:gd name="connsiteX4" fmla="*/ 12248067 w 12248167"/>
              <a:gd name="connsiteY4" fmla="*/ 2588164 h 3357687"/>
              <a:gd name="connsiteX5" fmla="*/ 8529036 w 12248167"/>
              <a:gd name="connsiteY5" fmla="*/ 3357311 h 3357687"/>
              <a:gd name="connsiteX6" fmla="*/ 3613884 w 12248167"/>
              <a:gd name="connsiteY6" fmla="*/ 2699074 h 3357687"/>
              <a:gd name="connsiteX7" fmla="*/ 17968 w 12248167"/>
              <a:gd name="connsiteY7" fmla="*/ 3303207 h 3357687"/>
              <a:gd name="connsiteX8" fmla="*/ 383 w 12248167"/>
              <a:gd name="connsiteY8" fmla="*/ 730978 h 3357687"/>
              <a:gd name="connsiteX0" fmla="*/ 383 w 12248166"/>
              <a:gd name="connsiteY0" fmla="*/ 730978 h 3358687"/>
              <a:gd name="connsiteX1" fmla="*/ 3508513 w 12248166"/>
              <a:gd name="connsiteY1" fmla="*/ 1217 h 3358687"/>
              <a:gd name="connsiteX2" fmla="*/ 8493752 w 12248166"/>
              <a:gd name="connsiteY2" fmla="*/ 774939 h 3358687"/>
              <a:gd name="connsiteX3" fmla="*/ 12230483 w 12248166"/>
              <a:gd name="connsiteY3" fmla="*/ 97932 h 3358687"/>
              <a:gd name="connsiteX4" fmla="*/ 12248067 w 12248166"/>
              <a:gd name="connsiteY4" fmla="*/ 2588164 h 3358687"/>
              <a:gd name="connsiteX5" fmla="*/ 8529036 w 12248166"/>
              <a:gd name="connsiteY5" fmla="*/ 3357311 h 3358687"/>
              <a:gd name="connsiteX6" fmla="*/ 3675269 w 12248166"/>
              <a:gd name="connsiteY6" fmla="*/ 2789698 h 3358687"/>
              <a:gd name="connsiteX7" fmla="*/ 17968 w 12248166"/>
              <a:gd name="connsiteY7" fmla="*/ 3303207 h 3358687"/>
              <a:gd name="connsiteX8" fmla="*/ 383 w 12248166"/>
              <a:gd name="connsiteY8" fmla="*/ 730978 h 3358687"/>
              <a:gd name="connsiteX0" fmla="*/ 778 w 12239791"/>
              <a:gd name="connsiteY0" fmla="*/ 527964 h 3359575"/>
              <a:gd name="connsiteX1" fmla="*/ 3500138 w 12239791"/>
              <a:gd name="connsiteY1" fmla="*/ 2105 h 3359575"/>
              <a:gd name="connsiteX2" fmla="*/ 8485377 w 12239791"/>
              <a:gd name="connsiteY2" fmla="*/ 775827 h 3359575"/>
              <a:gd name="connsiteX3" fmla="*/ 12222108 w 12239791"/>
              <a:gd name="connsiteY3" fmla="*/ 98820 h 3359575"/>
              <a:gd name="connsiteX4" fmla="*/ 12239692 w 12239791"/>
              <a:gd name="connsiteY4" fmla="*/ 2589052 h 3359575"/>
              <a:gd name="connsiteX5" fmla="*/ 8520661 w 12239791"/>
              <a:gd name="connsiteY5" fmla="*/ 3358199 h 3359575"/>
              <a:gd name="connsiteX6" fmla="*/ 3666894 w 12239791"/>
              <a:gd name="connsiteY6" fmla="*/ 2790586 h 3359575"/>
              <a:gd name="connsiteX7" fmla="*/ 9593 w 12239791"/>
              <a:gd name="connsiteY7" fmla="*/ 3304095 h 3359575"/>
              <a:gd name="connsiteX8" fmla="*/ 778 w 12239791"/>
              <a:gd name="connsiteY8" fmla="*/ 527964 h 33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791" h="3359575">
                <a:moveTo>
                  <a:pt x="778" y="527964"/>
                </a:moveTo>
                <a:cubicBezTo>
                  <a:pt x="-13876" y="541153"/>
                  <a:pt x="2086038" y="-39205"/>
                  <a:pt x="3500138" y="2105"/>
                </a:cubicBezTo>
                <a:cubicBezTo>
                  <a:pt x="4914238" y="43415"/>
                  <a:pt x="6548138" y="768501"/>
                  <a:pt x="8485377" y="775827"/>
                </a:cubicBezTo>
                <a:cubicBezTo>
                  <a:pt x="10422616" y="783153"/>
                  <a:pt x="12230900" y="92958"/>
                  <a:pt x="12222108" y="98820"/>
                </a:cubicBezTo>
                <a:cubicBezTo>
                  <a:pt x="12225039" y="799274"/>
                  <a:pt x="12219176" y="2574398"/>
                  <a:pt x="12239692" y="2589052"/>
                </a:cubicBezTo>
                <a:cubicBezTo>
                  <a:pt x="12257277" y="2589053"/>
                  <a:pt x="9949461" y="3324610"/>
                  <a:pt x="8520661" y="3358199"/>
                </a:cubicBezTo>
                <a:cubicBezTo>
                  <a:pt x="7091861" y="3391788"/>
                  <a:pt x="5085405" y="2799603"/>
                  <a:pt x="3666894" y="2790586"/>
                </a:cubicBezTo>
                <a:cubicBezTo>
                  <a:pt x="2248383" y="2781569"/>
                  <a:pt x="-22645" y="3330471"/>
                  <a:pt x="9593" y="3304095"/>
                </a:cubicBezTo>
                <a:cubicBezTo>
                  <a:pt x="3731" y="2624157"/>
                  <a:pt x="-2152" y="530894"/>
                  <a:pt x="778" y="527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6" name="Picture Placeholder 6"/>
          <p:cNvSpPr>
            <a:spLocks noGrp="1"/>
          </p:cNvSpPr>
          <p:nvPr>
            <p:ph type="pic" sz="quarter" idx="13"/>
          </p:nvPr>
        </p:nvSpPr>
        <p:spPr>
          <a:xfrm>
            <a:off x="4936556" y="498648"/>
            <a:ext cx="3252078" cy="3252078"/>
          </a:xfrm>
          <a:prstGeom prst="ellipse">
            <a:avLst/>
          </a:prstGeom>
          <a:solidFill>
            <a:srgbClr val="2F5597"/>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sp>
        <p:nvSpPr>
          <p:cNvPr id="7" name="Picture Placeholder 6"/>
          <p:cNvSpPr>
            <a:spLocks noGrp="1"/>
          </p:cNvSpPr>
          <p:nvPr>
            <p:ph type="pic" sz="quarter" idx="12"/>
          </p:nvPr>
        </p:nvSpPr>
        <p:spPr>
          <a:xfrm>
            <a:off x="7095685" y="2559670"/>
            <a:ext cx="1534397" cy="1534397"/>
          </a:xfrm>
          <a:prstGeom prst="ellipse">
            <a:avLst/>
          </a:prstGeom>
          <a:solidFill>
            <a:srgbClr val="8FAADC"/>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sp>
        <p:nvSpPr>
          <p:cNvPr id="27" name="Picture Placeholder 6"/>
          <p:cNvSpPr>
            <a:spLocks noGrp="1"/>
          </p:cNvSpPr>
          <p:nvPr>
            <p:ph type="pic" sz="quarter" idx="14"/>
          </p:nvPr>
        </p:nvSpPr>
        <p:spPr>
          <a:xfrm>
            <a:off x="4393858" y="2405643"/>
            <a:ext cx="1047557" cy="1047557"/>
          </a:xfrm>
          <a:prstGeom prst="ellipse">
            <a:avLst/>
          </a:prstGeom>
          <a:solidFill>
            <a:srgbClr val="1F3864"/>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9732" y="1572538"/>
            <a:ext cx="2337203" cy="1543470"/>
          </a:xfrm>
          <a:prstGeom prst="rect">
            <a:avLst/>
          </a:prstGeom>
        </p:spPr>
      </p:pic>
    </p:spTree>
    <p:extLst>
      <p:ext uri="{BB962C8B-B14F-4D97-AF65-F5344CB8AC3E}">
        <p14:creationId xmlns:p14="http://schemas.microsoft.com/office/powerpoint/2010/main" val="413184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4" name="Rectangle 3"/>
          <p:cNvSpPr/>
          <p:nvPr userDrawn="1"/>
        </p:nvSpPr>
        <p:spPr>
          <a:xfrm>
            <a:off x="-22085" y="-24159"/>
            <a:ext cx="9166085" cy="5167659"/>
          </a:xfrm>
          <a:prstGeom prst="rect">
            <a:avLst/>
          </a:prstGeom>
          <a:gradFill>
            <a:gsLst>
              <a:gs pos="0">
                <a:schemeClr val="accent1">
                  <a:lumMod val="50000"/>
                </a:schemeClr>
              </a:gs>
              <a:gs pos="100000">
                <a:srgbClr val="3A5DA7"/>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Freeform 13"/>
          <p:cNvSpPr/>
          <p:nvPr userDrawn="1"/>
        </p:nvSpPr>
        <p:spPr>
          <a:xfrm>
            <a:off x="-20070" y="-60242"/>
            <a:ext cx="9186152" cy="1494672"/>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5" name="Freeform 14"/>
          <p:cNvSpPr/>
          <p:nvPr userDrawn="1"/>
        </p:nvSpPr>
        <p:spPr>
          <a:xfrm>
            <a:off x="-20070" y="-490673"/>
            <a:ext cx="9164069" cy="1371521"/>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gradFill>
            <a:gsLst>
              <a:gs pos="0">
                <a:schemeClr val="accent1">
                  <a:lumMod val="75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6" name="Freeform 15"/>
          <p:cNvSpPr/>
          <p:nvPr userDrawn="1"/>
        </p:nvSpPr>
        <p:spPr>
          <a:xfrm>
            <a:off x="-20070" y="3218402"/>
            <a:ext cx="9186152" cy="1494672"/>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 name="Freeform 16"/>
          <p:cNvSpPr/>
          <p:nvPr userDrawn="1"/>
        </p:nvSpPr>
        <p:spPr>
          <a:xfrm>
            <a:off x="69003" y="2542665"/>
            <a:ext cx="9008006" cy="1371521"/>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8202" h="2779625">
                <a:moveTo>
                  <a:pt x="383" y="730978"/>
                </a:moveTo>
                <a:cubicBezTo>
                  <a:pt x="-14271" y="744167"/>
                  <a:pt x="1820391" y="37851"/>
                  <a:pt x="3508513" y="1217"/>
                </a:cubicBezTo>
                <a:cubicBezTo>
                  <a:pt x="5196635" y="-35417"/>
                  <a:pt x="6556513" y="767613"/>
                  <a:pt x="8493752" y="774939"/>
                </a:cubicBezTo>
                <a:cubicBezTo>
                  <a:pt x="10430991" y="782265"/>
                  <a:pt x="12239275" y="92070"/>
                  <a:pt x="12230483" y="97932"/>
                </a:cubicBezTo>
                <a:cubicBezTo>
                  <a:pt x="12233414" y="798386"/>
                  <a:pt x="12227551" y="2211016"/>
                  <a:pt x="12248067" y="2225670"/>
                </a:cubicBezTo>
                <a:cubicBezTo>
                  <a:pt x="12265652" y="2225671"/>
                  <a:pt x="10574598" y="2773725"/>
                  <a:pt x="8572883" y="2779586"/>
                </a:cubicBezTo>
                <a:cubicBezTo>
                  <a:pt x="6571168" y="2785447"/>
                  <a:pt x="5171726" y="2139213"/>
                  <a:pt x="3561268" y="2155332"/>
                </a:cubicBezTo>
                <a:cubicBezTo>
                  <a:pt x="1950810" y="2171451"/>
                  <a:pt x="-14270" y="2797169"/>
                  <a:pt x="17968" y="2770793"/>
                </a:cubicBezTo>
                <a:cubicBezTo>
                  <a:pt x="12106" y="2090855"/>
                  <a:pt x="-2547" y="733908"/>
                  <a:pt x="383" y="730978"/>
                </a:cubicBezTo>
                <a:close/>
              </a:path>
            </a:pathLst>
          </a:custGeom>
          <a:gradFill>
            <a:gsLst>
              <a:gs pos="0">
                <a:schemeClr val="accent1">
                  <a:lumMod val="75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9" name="Freeform 18"/>
          <p:cNvSpPr/>
          <p:nvPr userDrawn="1"/>
        </p:nvSpPr>
        <p:spPr>
          <a:xfrm flipV="1">
            <a:off x="-59923" y="855627"/>
            <a:ext cx="9203923" cy="195567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0978 h 3303679"/>
              <a:gd name="connsiteX1" fmla="*/ 3508513 w 12248202"/>
              <a:gd name="connsiteY1" fmla="*/ 1217 h 3303679"/>
              <a:gd name="connsiteX2" fmla="*/ 8493752 w 12248202"/>
              <a:gd name="connsiteY2" fmla="*/ 774939 h 3303679"/>
              <a:gd name="connsiteX3" fmla="*/ 12230483 w 12248202"/>
              <a:gd name="connsiteY3" fmla="*/ 97932 h 3303679"/>
              <a:gd name="connsiteX4" fmla="*/ 12248067 w 12248202"/>
              <a:gd name="connsiteY4" fmla="*/ 2225670 h 3303679"/>
              <a:gd name="connsiteX5" fmla="*/ 8572883 w 12248202"/>
              <a:gd name="connsiteY5" fmla="*/ 2779586 h 3303679"/>
              <a:gd name="connsiteX6" fmla="*/ 3561268 w 12248202"/>
              <a:gd name="connsiteY6" fmla="*/ 2155332 h 3303679"/>
              <a:gd name="connsiteX7" fmla="*/ 17968 w 12248202"/>
              <a:gd name="connsiteY7" fmla="*/ 3303207 h 3303679"/>
              <a:gd name="connsiteX8" fmla="*/ 383 w 12248202"/>
              <a:gd name="connsiteY8" fmla="*/ 730978 h 3303679"/>
              <a:gd name="connsiteX0" fmla="*/ 383 w 12248199"/>
              <a:gd name="connsiteY0" fmla="*/ 730978 h 3357332"/>
              <a:gd name="connsiteX1" fmla="*/ 3508513 w 12248199"/>
              <a:gd name="connsiteY1" fmla="*/ 1217 h 3357332"/>
              <a:gd name="connsiteX2" fmla="*/ 8493752 w 12248199"/>
              <a:gd name="connsiteY2" fmla="*/ 774939 h 3357332"/>
              <a:gd name="connsiteX3" fmla="*/ 12230483 w 12248199"/>
              <a:gd name="connsiteY3" fmla="*/ 97932 h 3357332"/>
              <a:gd name="connsiteX4" fmla="*/ 12248067 w 12248199"/>
              <a:gd name="connsiteY4" fmla="*/ 2225670 h 3357332"/>
              <a:gd name="connsiteX5" fmla="*/ 8529036 w 12248199"/>
              <a:gd name="connsiteY5" fmla="*/ 3357311 h 3357332"/>
              <a:gd name="connsiteX6" fmla="*/ 3561268 w 12248199"/>
              <a:gd name="connsiteY6" fmla="*/ 2155332 h 3357332"/>
              <a:gd name="connsiteX7" fmla="*/ 17968 w 12248199"/>
              <a:gd name="connsiteY7" fmla="*/ 3303207 h 3357332"/>
              <a:gd name="connsiteX8" fmla="*/ 383 w 12248199"/>
              <a:gd name="connsiteY8" fmla="*/ 730978 h 3357332"/>
              <a:gd name="connsiteX0" fmla="*/ 383 w 12248167"/>
              <a:gd name="connsiteY0" fmla="*/ 730978 h 3363288"/>
              <a:gd name="connsiteX1" fmla="*/ 3508513 w 12248167"/>
              <a:gd name="connsiteY1" fmla="*/ 1217 h 3363288"/>
              <a:gd name="connsiteX2" fmla="*/ 8493752 w 12248167"/>
              <a:gd name="connsiteY2" fmla="*/ 774939 h 3363288"/>
              <a:gd name="connsiteX3" fmla="*/ 12230483 w 12248167"/>
              <a:gd name="connsiteY3" fmla="*/ 97932 h 3363288"/>
              <a:gd name="connsiteX4" fmla="*/ 12248067 w 12248167"/>
              <a:gd name="connsiteY4" fmla="*/ 2225670 h 3363288"/>
              <a:gd name="connsiteX5" fmla="*/ 8529036 w 12248167"/>
              <a:gd name="connsiteY5" fmla="*/ 3357311 h 3363288"/>
              <a:gd name="connsiteX6" fmla="*/ 3613884 w 12248167"/>
              <a:gd name="connsiteY6" fmla="*/ 2699074 h 3363288"/>
              <a:gd name="connsiteX7" fmla="*/ 17968 w 12248167"/>
              <a:gd name="connsiteY7" fmla="*/ 3303207 h 3363288"/>
              <a:gd name="connsiteX8" fmla="*/ 383 w 12248167"/>
              <a:gd name="connsiteY8" fmla="*/ 730978 h 3363288"/>
              <a:gd name="connsiteX0" fmla="*/ 383 w 12248167"/>
              <a:gd name="connsiteY0" fmla="*/ 730978 h 3357687"/>
              <a:gd name="connsiteX1" fmla="*/ 3508513 w 12248167"/>
              <a:gd name="connsiteY1" fmla="*/ 1217 h 3357687"/>
              <a:gd name="connsiteX2" fmla="*/ 8493752 w 12248167"/>
              <a:gd name="connsiteY2" fmla="*/ 774939 h 3357687"/>
              <a:gd name="connsiteX3" fmla="*/ 12230483 w 12248167"/>
              <a:gd name="connsiteY3" fmla="*/ 97932 h 3357687"/>
              <a:gd name="connsiteX4" fmla="*/ 12248067 w 12248167"/>
              <a:gd name="connsiteY4" fmla="*/ 2588164 h 3357687"/>
              <a:gd name="connsiteX5" fmla="*/ 8529036 w 12248167"/>
              <a:gd name="connsiteY5" fmla="*/ 3357311 h 3357687"/>
              <a:gd name="connsiteX6" fmla="*/ 3613884 w 12248167"/>
              <a:gd name="connsiteY6" fmla="*/ 2699074 h 3357687"/>
              <a:gd name="connsiteX7" fmla="*/ 17968 w 12248167"/>
              <a:gd name="connsiteY7" fmla="*/ 3303207 h 3357687"/>
              <a:gd name="connsiteX8" fmla="*/ 383 w 12248167"/>
              <a:gd name="connsiteY8" fmla="*/ 730978 h 3357687"/>
              <a:gd name="connsiteX0" fmla="*/ 383 w 12248166"/>
              <a:gd name="connsiteY0" fmla="*/ 730978 h 3358687"/>
              <a:gd name="connsiteX1" fmla="*/ 3508513 w 12248166"/>
              <a:gd name="connsiteY1" fmla="*/ 1217 h 3358687"/>
              <a:gd name="connsiteX2" fmla="*/ 8493752 w 12248166"/>
              <a:gd name="connsiteY2" fmla="*/ 774939 h 3358687"/>
              <a:gd name="connsiteX3" fmla="*/ 12230483 w 12248166"/>
              <a:gd name="connsiteY3" fmla="*/ 97932 h 3358687"/>
              <a:gd name="connsiteX4" fmla="*/ 12248067 w 12248166"/>
              <a:gd name="connsiteY4" fmla="*/ 2588164 h 3358687"/>
              <a:gd name="connsiteX5" fmla="*/ 8529036 w 12248166"/>
              <a:gd name="connsiteY5" fmla="*/ 3357311 h 3358687"/>
              <a:gd name="connsiteX6" fmla="*/ 3675269 w 12248166"/>
              <a:gd name="connsiteY6" fmla="*/ 2789698 h 3358687"/>
              <a:gd name="connsiteX7" fmla="*/ 17968 w 12248166"/>
              <a:gd name="connsiteY7" fmla="*/ 3303207 h 3358687"/>
              <a:gd name="connsiteX8" fmla="*/ 383 w 12248166"/>
              <a:gd name="connsiteY8" fmla="*/ 730978 h 3358687"/>
              <a:gd name="connsiteX0" fmla="*/ 778 w 12239791"/>
              <a:gd name="connsiteY0" fmla="*/ 527964 h 3359575"/>
              <a:gd name="connsiteX1" fmla="*/ 3500138 w 12239791"/>
              <a:gd name="connsiteY1" fmla="*/ 2105 h 3359575"/>
              <a:gd name="connsiteX2" fmla="*/ 8485377 w 12239791"/>
              <a:gd name="connsiteY2" fmla="*/ 775827 h 3359575"/>
              <a:gd name="connsiteX3" fmla="*/ 12222108 w 12239791"/>
              <a:gd name="connsiteY3" fmla="*/ 98820 h 3359575"/>
              <a:gd name="connsiteX4" fmla="*/ 12239692 w 12239791"/>
              <a:gd name="connsiteY4" fmla="*/ 2589052 h 3359575"/>
              <a:gd name="connsiteX5" fmla="*/ 8520661 w 12239791"/>
              <a:gd name="connsiteY5" fmla="*/ 3358199 h 3359575"/>
              <a:gd name="connsiteX6" fmla="*/ 3666894 w 12239791"/>
              <a:gd name="connsiteY6" fmla="*/ 2790586 h 3359575"/>
              <a:gd name="connsiteX7" fmla="*/ 9593 w 12239791"/>
              <a:gd name="connsiteY7" fmla="*/ 3304095 h 3359575"/>
              <a:gd name="connsiteX8" fmla="*/ 778 w 12239791"/>
              <a:gd name="connsiteY8" fmla="*/ 527964 h 33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791" h="3359575">
                <a:moveTo>
                  <a:pt x="778" y="527964"/>
                </a:moveTo>
                <a:cubicBezTo>
                  <a:pt x="-13876" y="541153"/>
                  <a:pt x="2086038" y="-39205"/>
                  <a:pt x="3500138" y="2105"/>
                </a:cubicBezTo>
                <a:cubicBezTo>
                  <a:pt x="4914238" y="43415"/>
                  <a:pt x="6548138" y="768501"/>
                  <a:pt x="8485377" y="775827"/>
                </a:cubicBezTo>
                <a:cubicBezTo>
                  <a:pt x="10422616" y="783153"/>
                  <a:pt x="12230900" y="92958"/>
                  <a:pt x="12222108" y="98820"/>
                </a:cubicBezTo>
                <a:cubicBezTo>
                  <a:pt x="12225039" y="799274"/>
                  <a:pt x="12219176" y="2574398"/>
                  <a:pt x="12239692" y="2589052"/>
                </a:cubicBezTo>
                <a:cubicBezTo>
                  <a:pt x="12257277" y="2589053"/>
                  <a:pt x="9949461" y="3324610"/>
                  <a:pt x="8520661" y="3358199"/>
                </a:cubicBezTo>
                <a:cubicBezTo>
                  <a:pt x="7091861" y="3391788"/>
                  <a:pt x="5085405" y="2799603"/>
                  <a:pt x="3666894" y="2790586"/>
                </a:cubicBezTo>
                <a:cubicBezTo>
                  <a:pt x="2248383" y="2781569"/>
                  <a:pt x="-22645" y="3330471"/>
                  <a:pt x="9593" y="3304095"/>
                </a:cubicBezTo>
                <a:cubicBezTo>
                  <a:pt x="3731" y="2624157"/>
                  <a:pt x="-2152" y="530894"/>
                  <a:pt x="778" y="527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6" name="Picture Placeholder 6"/>
          <p:cNvSpPr>
            <a:spLocks noGrp="1"/>
          </p:cNvSpPr>
          <p:nvPr>
            <p:ph type="pic" sz="quarter" idx="13"/>
          </p:nvPr>
        </p:nvSpPr>
        <p:spPr>
          <a:xfrm>
            <a:off x="4936556" y="91548"/>
            <a:ext cx="3252078" cy="3252078"/>
          </a:xfrm>
          <a:prstGeom prst="ellipse">
            <a:avLst/>
          </a:prstGeom>
          <a:solidFill>
            <a:srgbClr val="2F5597"/>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sp>
        <p:nvSpPr>
          <p:cNvPr id="7" name="Picture Placeholder 6"/>
          <p:cNvSpPr>
            <a:spLocks noGrp="1"/>
          </p:cNvSpPr>
          <p:nvPr>
            <p:ph type="pic" sz="quarter" idx="12"/>
          </p:nvPr>
        </p:nvSpPr>
        <p:spPr>
          <a:xfrm>
            <a:off x="7095685" y="2152570"/>
            <a:ext cx="1534397" cy="1534397"/>
          </a:xfrm>
          <a:prstGeom prst="ellipse">
            <a:avLst/>
          </a:prstGeom>
          <a:solidFill>
            <a:srgbClr val="8FAADC"/>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sp>
        <p:nvSpPr>
          <p:cNvPr id="27" name="Picture Placeholder 6"/>
          <p:cNvSpPr>
            <a:spLocks noGrp="1"/>
          </p:cNvSpPr>
          <p:nvPr>
            <p:ph type="pic" sz="quarter" idx="14"/>
          </p:nvPr>
        </p:nvSpPr>
        <p:spPr>
          <a:xfrm>
            <a:off x="4393858" y="1998543"/>
            <a:ext cx="1047557" cy="1047557"/>
          </a:xfrm>
          <a:prstGeom prst="ellipse">
            <a:avLst/>
          </a:prstGeom>
          <a:solidFill>
            <a:srgbClr val="1F3864"/>
          </a:solidFill>
          <a:ln w="25400">
            <a:solidFill>
              <a:schemeClr val="bg1"/>
            </a:solidFill>
          </a:ln>
          <a:effectLst>
            <a:reflection blurRad="6350" stA="52000" endA="300" endPos="35000" dir="5400000" sy="-100000" algn="bl" rotWithShape="0"/>
          </a:effectLst>
        </p:spPr>
        <p:txBody>
          <a:bodyPr>
            <a:normAutofit/>
          </a:bodyPr>
          <a:lstStyle>
            <a:lvl1pPr>
              <a:defRPr sz="800"/>
            </a:lvl1pPr>
          </a:lstStyle>
          <a:p>
            <a:r>
              <a:rPr lang="en-US"/>
              <a:t>Click icon to add picture</a:t>
            </a:r>
            <a:endParaRPr lang="en-U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9732" y="1165438"/>
            <a:ext cx="2337203" cy="1543470"/>
          </a:xfrm>
          <a:prstGeom prst="rect">
            <a:avLst/>
          </a:prstGeom>
        </p:spPr>
      </p:pic>
      <p:sp>
        <p:nvSpPr>
          <p:cNvPr id="5" name="Title 4">
            <a:extLst>
              <a:ext uri="{FF2B5EF4-FFF2-40B4-BE49-F238E27FC236}">
                <a16:creationId xmlns:a16="http://schemas.microsoft.com/office/drawing/2014/main" id="{C008B709-7324-4436-AC09-D806863FC7A5}"/>
              </a:ext>
            </a:extLst>
          </p:cNvPr>
          <p:cNvSpPr>
            <a:spLocks noGrp="1"/>
          </p:cNvSpPr>
          <p:nvPr>
            <p:ph type="title" hasCustomPrompt="1"/>
          </p:nvPr>
        </p:nvSpPr>
        <p:spPr>
          <a:xfrm>
            <a:off x="1551275" y="3140542"/>
            <a:ext cx="5602940" cy="583869"/>
          </a:xfrm>
        </p:spPr>
        <p:txBody>
          <a:bodyPr>
            <a:normAutofit/>
          </a:bodyPr>
          <a:lstStyle>
            <a:lvl1pPr>
              <a:defRPr sz="2800"/>
            </a:lvl1pPr>
          </a:lstStyle>
          <a:p>
            <a:r>
              <a:rPr lang="en-US" dirty="0"/>
              <a:t>Presentation Title</a:t>
            </a:r>
          </a:p>
        </p:txBody>
      </p:sp>
      <p:sp>
        <p:nvSpPr>
          <p:cNvPr id="9" name="Text Placeholder 8">
            <a:extLst>
              <a:ext uri="{FF2B5EF4-FFF2-40B4-BE49-F238E27FC236}">
                <a16:creationId xmlns:a16="http://schemas.microsoft.com/office/drawing/2014/main" id="{5981D417-A3EB-4ACF-8C0B-6C36F864B543}"/>
              </a:ext>
            </a:extLst>
          </p:cNvPr>
          <p:cNvSpPr>
            <a:spLocks noGrp="1"/>
          </p:cNvSpPr>
          <p:nvPr>
            <p:ph type="body" sz="quarter" idx="16" hasCustomPrompt="1"/>
          </p:nvPr>
        </p:nvSpPr>
        <p:spPr>
          <a:xfrm>
            <a:off x="1551274" y="4130176"/>
            <a:ext cx="5602940" cy="644259"/>
          </a:xfrm>
        </p:spPr>
        <p:txBody>
          <a:bodyPr>
            <a:normAutofit/>
          </a:bodyPr>
          <a:lstStyle>
            <a:lvl1pPr>
              <a:defRPr sz="1200">
                <a:solidFill>
                  <a:schemeClr val="bg1"/>
                </a:solidFill>
              </a:defRPr>
            </a:lvl1pPr>
            <a:lvl2pPr marL="0" indent="0">
              <a:defRPr sz="1200" b="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Presenter Name, Presenter Job Title</a:t>
            </a:r>
          </a:p>
          <a:p>
            <a:pPr lvl="1"/>
            <a:r>
              <a:rPr lang="en-US" dirty="0"/>
              <a:t>Location</a:t>
            </a:r>
          </a:p>
          <a:p>
            <a:pPr lvl="1"/>
            <a:r>
              <a:rPr lang="en-US" dirty="0"/>
              <a:t>Date</a:t>
            </a:r>
          </a:p>
        </p:txBody>
      </p:sp>
    </p:spTree>
    <p:extLst>
      <p:ext uri="{BB962C8B-B14F-4D97-AF65-F5344CB8AC3E}">
        <p14:creationId xmlns:p14="http://schemas.microsoft.com/office/powerpoint/2010/main" val="50788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v3">
    <p:spTree>
      <p:nvGrpSpPr>
        <p:cNvPr id="1" name=""/>
        <p:cNvGrpSpPr/>
        <p:nvPr/>
      </p:nvGrpSpPr>
      <p:grpSpPr>
        <a:xfrm>
          <a:off x="0" y="0"/>
          <a:ext cx="0" cy="0"/>
          <a:chOff x="0" y="0"/>
          <a:chExt cx="0" cy="0"/>
        </a:xfrm>
      </p:grpSpPr>
      <p:sp>
        <p:nvSpPr>
          <p:cNvPr id="6" name="Picture Placeholder 97"/>
          <p:cNvSpPr>
            <a:spLocks noGrp="1"/>
          </p:cNvSpPr>
          <p:nvPr>
            <p:ph type="pic" sz="quarter" idx="13"/>
          </p:nvPr>
        </p:nvSpPr>
        <p:spPr>
          <a:xfrm>
            <a:off x="-40005" y="1608992"/>
            <a:ext cx="1868805" cy="2110154"/>
          </a:xfrm>
          <a:solidFill>
            <a:schemeClr val="accent1">
              <a:lumMod val="50000"/>
            </a:schemeClr>
          </a:solidFill>
          <a:ln w="3175">
            <a:solidFill>
              <a:schemeClr val="bg1"/>
            </a:solidFill>
          </a:ln>
        </p:spPr>
        <p:txBody>
          <a:bodyPr>
            <a:normAutofit/>
          </a:bodyPr>
          <a:lstStyle>
            <a:lvl1pPr>
              <a:defRPr sz="750"/>
            </a:lvl1pPr>
          </a:lstStyle>
          <a:p>
            <a:r>
              <a:rPr lang="en-US"/>
              <a:t>Click icon to add picture</a:t>
            </a:r>
            <a:endParaRPr lang="en-US" dirty="0"/>
          </a:p>
        </p:txBody>
      </p:sp>
      <p:sp>
        <p:nvSpPr>
          <p:cNvPr id="16" name="Picture Placeholder 97"/>
          <p:cNvSpPr>
            <a:spLocks noGrp="1"/>
          </p:cNvSpPr>
          <p:nvPr>
            <p:ph type="pic" sz="quarter" idx="14"/>
          </p:nvPr>
        </p:nvSpPr>
        <p:spPr>
          <a:xfrm>
            <a:off x="1828800" y="1608993"/>
            <a:ext cx="1828800" cy="2110154"/>
          </a:xfrm>
          <a:solidFill>
            <a:schemeClr val="accent1">
              <a:lumMod val="50000"/>
            </a:schemeClr>
          </a:solidFill>
          <a:ln w="3175">
            <a:solidFill>
              <a:schemeClr val="bg1"/>
            </a:solidFill>
          </a:ln>
        </p:spPr>
        <p:txBody>
          <a:bodyPr>
            <a:normAutofit/>
          </a:bodyPr>
          <a:lstStyle>
            <a:lvl1pPr>
              <a:defRPr sz="750"/>
            </a:lvl1pPr>
          </a:lstStyle>
          <a:p>
            <a:r>
              <a:rPr lang="en-US"/>
              <a:t>Click icon to add picture</a:t>
            </a:r>
            <a:endParaRPr lang="en-US" dirty="0"/>
          </a:p>
        </p:txBody>
      </p:sp>
      <p:sp>
        <p:nvSpPr>
          <p:cNvPr id="17" name="Picture Placeholder 97"/>
          <p:cNvSpPr>
            <a:spLocks noGrp="1"/>
          </p:cNvSpPr>
          <p:nvPr>
            <p:ph type="pic" sz="quarter" idx="15"/>
          </p:nvPr>
        </p:nvSpPr>
        <p:spPr>
          <a:xfrm>
            <a:off x="3657600" y="1608993"/>
            <a:ext cx="1828800" cy="2110154"/>
          </a:xfrm>
          <a:solidFill>
            <a:schemeClr val="accent1">
              <a:lumMod val="50000"/>
            </a:schemeClr>
          </a:solidFill>
          <a:ln w="3175">
            <a:solidFill>
              <a:schemeClr val="bg1"/>
            </a:solidFill>
          </a:ln>
        </p:spPr>
        <p:txBody>
          <a:bodyPr>
            <a:normAutofit/>
          </a:bodyPr>
          <a:lstStyle>
            <a:lvl1pPr>
              <a:defRPr sz="750"/>
            </a:lvl1pPr>
          </a:lstStyle>
          <a:p>
            <a:r>
              <a:rPr lang="en-US"/>
              <a:t>Click icon to add picture</a:t>
            </a:r>
            <a:endParaRPr lang="en-US" dirty="0"/>
          </a:p>
        </p:txBody>
      </p:sp>
      <p:sp>
        <p:nvSpPr>
          <p:cNvPr id="18" name="Picture Placeholder 97"/>
          <p:cNvSpPr>
            <a:spLocks noGrp="1"/>
          </p:cNvSpPr>
          <p:nvPr>
            <p:ph type="pic" sz="quarter" idx="16"/>
          </p:nvPr>
        </p:nvSpPr>
        <p:spPr>
          <a:xfrm>
            <a:off x="5486400" y="1608993"/>
            <a:ext cx="1828800" cy="2110154"/>
          </a:xfrm>
          <a:solidFill>
            <a:schemeClr val="accent1">
              <a:lumMod val="50000"/>
            </a:schemeClr>
          </a:solidFill>
          <a:ln w="3175">
            <a:solidFill>
              <a:schemeClr val="bg1"/>
            </a:solidFill>
          </a:ln>
        </p:spPr>
        <p:txBody>
          <a:bodyPr>
            <a:normAutofit/>
          </a:bodyPr>
          <a:lstStyle>
            <a:lvl1pPr>
              <a:defRPr sz="750"/>
            </a:lvl1pPr>
          </a:lstStyle>
          <a:p>
            <a:r>
              <a:rPr lang="en-US"/>
              <a:t>Click icon to add picture</a:t>
            </a:r>
            <a:endParaRPr lang="en-US" dirty="0"/>
          </a:p>
        </p:txBody>
      </p:sp>
      <p:sp>
        <p:nvSpPr>
          <p:cNvPr id="19" name="Picture Placeholder 97"/>
          <p:cNvSpPr>
            <a:spLocks noGrp="1"/>
          </p:cNvSpPr>
          <p:nvPr>
            <p:ph type="pic" sz="quarter" idx="17"/>
          </p:nvPr>
        </p:nvSpPr>
        <p:spPr>
          <a:xfrm>
            <a:off x="7315200" y="1608993"/>
            <a:ext cx="1874520" cy="2110153"/>
          </a:xfrm>
          <a:solidFill>
            <a:schemeClr val="accent1">
              <a:lumMod val="50000"/>
            </a:schemeClr>
          </a:solidFill>
          <a:ln w="3175">
            <a:solidFill>
              <a:schemeClr val="bg1"/>
            </a:solidFill>
          </a:ln>
        </p:spPr>
        <p:txBody>
          <a:bodyPr>
            <a:normAutofit/>
          </a:bodyPr>
          <a:lstStyle>
            <a:lvl1pPr>
              <a:defRPr sz="750"/>
            </a:lvl1pPr>
          </a:lstStyle>
          <a:p>
            <a:r>
              <a:rPr lang="en-US"/>
              <a:t>Click icon to add picture</a:t>
            </a:r>
            <a:endParaRPr lang="en-US" dirty="0"/>
          </a:p>
        </p:txBody>
      </p:sp>
      <p:sp>
        <p:nvSpPr>
          <p:cNvPr id="2" name="Title 1"/>
          <p:cNvSpPr>
            <a:spLocks noGrp="1"/>
          </p:cNvSpPr>
          <p:nvPr>
            <p:ph type="title" hasCustomPrompt="1"/>
          </p:nvPr>
        </p:nvSpPr>
        <p:spPr>
          <a:xfrm>
            <a:off x="628650" y="713899"/>
            <a:ext cx="7886700" cy="994172"/>
          </a:xfrm>
        </p:spPr>
        <p:txBody>
          <a:bodyPr/>
          <a:lstStyle>
            <a:lvl1pPr algn="l">
              <a:defRPr>
                <a:solidFill>
                  <a:srgbClr val="2E4A89"/>
                </a:solidFill>
                <a:latin typeface="Nirmala UI" charset="0"/>
                <a:ea typeface="Nirmala UI" charset="0"/>
                <a:cs typeface="Nirmala UI" charset="0"/>
              </a:defRPr>
            </a:lvl1pPr>
          </a:lstStyle>
          <a:p>
            <a:r>
              <a:rPr lang="en-US" dirty="0"/>
              <a:t>Type section title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33364" y="4266152"/>
            <a:ext cx="1173476" cy="774954"/>
          </a:xfrm>
          <a:prstGeom prst="rect">
            <a:avLst/>
          </a:prstGeom>
        </p:spPr>
      </p:pic>
      <p:sp>
        <p:nvSpPr>
          <p:cNvPr id="5" name="Freeform 4"/>
          <p:cNvSpPr/>
          <p:nvPr userDrawn="1"/>
        </p:nvSpPr>
        <p:spPr>
          <a:xfrm>
            <a:off x="-40005" y="3058781"/>
            <a:ext cx="9205985" cy="1214853"/>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0978 h 2779639"/>
              <a:gd name="connsiteX1" fmla="*/ 3508513 w 12248202"/>
              <a:gd name="connsiteY1" fmla="*/ 1217 h 2779639"/>
              <a:gd name="connsiteX2" fmla="*/ 8493752 w 12248202"/>
              <a:gd name="connsiteY2" fmla="*/ 774939 h 2779639"/>
              <a:gd name="connsiteX3" fmla="*/ 12230483 w 12248202"/>
              <a:gd name="connsiteY3" fmla="*/ 97932 h 2779639"/>
              <a:gd name="connsiteX4" fmla="*/ 12248067 w 12248202"/>
              <a:gd name="connsiteY4" fmla="*/ 2225670 h 2779639"/>
              <a:gd name="connsiteX5" fmla="*/ 8572883 w 12248202"/>
              <a:gd name="connsiteY5" fmla="*/ 2779586 h 2779639"/>
              <a:gd name="connsiteX6" fmla="*/ 3561268 w 12248202"/>
              <a:gd name="connsiteY6" fmla="*/ 2155332 h 2779639"/>
              <a:gd name="connsiteX7" fmla="*/ 17968 w 12248202"/>
              <a:gd name="connsiteY7" fmla="*/ 1873978 h 2779639"/>
              <a:gd name="connsiteX8" fmla="*/ 383 w 12248202"/>
              <a:gd name="connsiteY8" fmla="*/ 730978 h 2779639"/>
              <a:gd name="connsiteX0" fmla="*/ 383 w 12248169"/>
              <a:gd name="connsiteY0" fmla="*/ 730978 h 2799403"/>
              <a:gd name="connsiteX1" fmla="*/ 3508513 w 12248169"/>
              <a:gd name="connsiteY1" fmla="*/ 1217 h 2799403"/>
              <a:gd name="connsiteX2" fmla="*/ 8493752 w 12248169"/>
              <a:gd name="connsiteY2" fmla="*/ 774939 h 2799403"/>
              <a:gd name="connsiteX3" fmla="*/ 12230483 w 12248169"/>
              <a:gd name="connsiteY3" fmla="*/ 97932 h 2799403"/>
              <a:gd name="connsiteX4" fmla="*/ 12248067 w 12248169"/>
              <a:gd name="connsiteY4" fmla="*/ 2225670 h 2799403"/>
              <a:gd name="connsiteX5" fmla="*/ 8572883 w 12248169"/>
              <a:gd name="connsiteY5" fmla="*/ 2779586 h 2799403"/>
              <a:gd name="connsiteX6" fmla="*/ 3587645 w 12248169"/>
              <a:gd name="connsiteY6" fmla="*/ 1355232 h 2799403"/>
              <a:gd name="connsiteX7" fmla="*/ 17968 w 12248169"/>
              <a:gd name="connsiteY7" fmla="*/ 1873978 h 2799403"/>
              <a:gd name="connsiteX8" fmla="*/ 383 w 12248169"/>
              <a:gd name="connsiteY8" fmla="*/ 730978 h 2799403"/>
              <a:gd name="connsiteX0" fmla="*/ 383 w 12248172"/>
              <a:gd name="connsiteY0" fmla="*/ 730978 h 2225670"/>
              <a:gd name="connsiteX1" fmla="*/ 3508513 w 12248172"/>
              <a:gd name="connsiteY1" fmla="*/ 1217 h 2225670"/>
              <a:gd name="connsiteX2" fmla="*/ 8493752 w 12248172"/>
              <a:gd name="connsiteY2" fmla="*/ 774939 h 2225670"/>
              <a:gd name="connsiteX3" fmla="*/ 12230483 w 12248172"/>
              <a:gd name="connsiteY3" fmla="*/ 97932 h 2225670"/>
              <a:gd name="connsiteX4" fmla="*/ 12248067 w 12248172"/>
              <a:gd name="connsiteY4" fmla="*/ 2225670 h 2225670"/>
              <a:gd name="connsiteX5" fmla="*/ 8634429 w 12248172"/>
              <a:gd name="connsiteY5" fmla="*/ 1953109 h 2225670"/>
              <a:gd name="connsiteX6" fmla="*/ 3587645 w 12248172"/>
              <a:gd name="connsiteY6" fmla="*/ 1355232 h 2225670"/>
              <a:gd name="connsiteX7" fmla="*/ 17968 w 12248172"/>
              <a:gd name="connsiteY7" fmla="*/ 1873978 h 2225670"/>
              <a:gd name="connsiteX8" fmla="*/ 383 w 12248172"/>
              <a:gd name="connsiteY8" fmla="*/ 730978 h 2225670"/>
              <a:gd name="connsiteX0" fmla="*/ 383 w 12248067"/>
              <a:gd name="connsiteY0" fmla="*/ 730978 h 2253960"/>
              <a:gd name="connsiteX1" fmla="*/ 3508513 w 12248067"/>
              <a:gd name="connsiteY1" fmla="*/ 1217 h 2253960"/>
              <a:gd name="connsiteX2" fmla="*/ 8493752 w 12248067"/>
              <a:gd name="connsiteY2" fmla="*/ 774939 h 2253960"/>
              <a:gd name="connsiteX3" fmla="*/ 12230483 w 12248067"/>
              <a:gd name="connsiteY3" fmla="*/ 97932 h 2253960"/>
              <a:gd name="connsiteX4" fmla="*/ 12248067 w 12248067"/>
              <a:gd name="connsiteY4" fmla="*/ 2225670 h 2253960"/>
              <a:gd name="connsiteX5" fmla="*/ 3587645 w 12248067"/>
              <a:gd name="connsiteY5" fmla="*/ 1355232 h 2253960"/>
              <a:gd name="connsiteX6" fmla="*/ 17968 w 12248067"/>
              <a:gd name="connsiteY6" fmla="*/ 1873978 h 2253960"/>
              <a:gd name="connsiteX7" fmla="*/ 383 w 12248067"/>
              <a:gd name="connsiteY7" fmla="*/ 730978 h 2253960"/>
              <a:gd name="connsiteX0" fmla="*/ 383 w 12248067"/>
              <a:gd name="connsiteY0" fmla="*/ 730978 h 2330631"/>
              <a:gd name="connsiteX1" fmla="*/ 3508513 w 12248067"/>
              <a:gd name="connsiteY1" fmla="*/ 1217 h 2330631"/>
              <a:gd name="connsiteX2" fmla="*/ 8493752 w 12248067"/>
              <a:gd name="connsiteY2" fmla="*/ 774939 h 2330631"/>
              <a:gd name="connsiteX3" fmla="*/ 12230483 w 12248067"/>
              <a:gd name="connsiteY3" fmla="*/ 97932 h 2330631"/>
              <a:gd name="connsiteX4" fmla="*/ 12248067 w 12248067"/>
              <a:gd name="connsiteY4" fmla="*/ 2225670 h 2330631"/>
              <a:gd name="connsiteX5" fmla="*/ 17968 w 12248067"/>
              <a:gd name="connsiteY5" fmla="*/ 1873978 h 2330631"/>
              <a:gd name="connsiteX6" fmla="*/ 383 w 12248067"/>
              <a:gd name="connsiteY6" fmla="*/ 730978 h 2330631"/>
              <a:gd name="connsiteX0" fmla="*/ 383 w 12265651"/>
              <a:gd name="connsiteY0" fmla="*/ 730978 h 1957767"/>
              <a:gd name="connsiteX1" fmla="*/ 3508513 w 12265651"/>
              <a:gd name="connsiteY1" fmla="*/ 1217 h 1957767"/>
              <a:gd name="connsiteX2" fmla="*/ 8493752 w 12265651"/>
              <a:gd name="connsiteY2" fmla="*/ 774939 h 1957767"/>
              <a:gd name="connsiteX3" fmla="*/ 12230483 w 12265651"/>
              <a:gd name="connsiteY3" fmla="*/ 97932 h 1957767"/>
              <a:gd name="connsiteX4" fmla="*/ 12265651 w 12265651"/>
              <a:gd name="connsiteY4" fmla="*/ 1469532 h 1957767"/>
              <a:gd name="connsiteX5" fmla="*/ 17968 w 12265651"/>
              <a:gd name="connsiteY5" fmla="*/ 1873978 h 1957767"/>
              <a:gd name="connsiteX6" fmla="*/ 383 w 12265651"/>
              <a:gd name="connsiteY6" fmla="*/ 730978 h 1957767"/>
              <a:gd name="connsiteX0" fmla="*/ 779 w 12266047"/>
              <a:gd name="connsiteY0" fmla="*/ 730978 h 1789699"/>
              <a:gd name="connsiteX1" fmla="*/ 3508909 w 12266047"/>
              <a:gd name="connsiteY1" fmla="*/ 1217 h 1789699"/>
              <a:gd name="connsiteX2" fmla="*/ 8494148 w 12266047"/>
              <a:gd name="connsiteY2" fmla="*/ 774939 h 1789699"/>
              <a:gd name="connsiteX3" fmla="*/ 12230879 w 12266047"/>
              <a:gd name="connsiteY3" fmla="*/ 97932 h 1789699"/>
              <a:gd name="connsiteX4" fmla="*/ 12266047 w 12266047"/>
              <a:gd name="connsiteY4" fmla="*/ 1469532 h 1789699"/>
              <a:gd name="connsiteX5" fmla="*/ 9571 w 12266047"/>
              <a:gd name="connsiteY5" fmla="*/ 1662963 h 1789699"/>
              <a:gd name="connsiteX6" fmla="*/ 779 w 12266047"/>
              <a:gd name="connsiteY6" fmla="*/ 730978 h 1789699"/>
              <a:gd name="connsiteX0" fmla="*/ 779 w 12266047"/>
              <a:gd name="connsiteY0" fmla="*/ 730978 h 1685191"/>
              <a:gd name="connsiteX1" fmla="*/ 3508909 w 12266047"/>
              <a:gd name="connsiteY1" fmla="*/ 1217 h 1685191"/>
              <a:gd name="connsiteX2" fmla="*/ 8494148 w 12266047"/>
              <a:gd name="connsiteY2" fmla="*/ 774939 h 1685191"/>
              <a:gd name="connsiteX3" fmla="*/ 12230879 w 12266047"/>
              <a:gd name="connsiteY3" fmla="*/ 97932 h 1685191"/>
              <a:gd name="connsiteX4" fmla="*/ 12266047 w 12266047"/>
              <a:gd name="connsiteY4" fmla="*/ 1469532 h 1685191"/>
              <a:gd name="connsiteX5" fmla="*/ 9571 w 12266047"/>
              <a:gd name="connsiteY5" fmla="*/ 1662963 h 1685191"/>
              <a:gd name="connsiteX6" fmla="*/ 779 w 12266047"/>
              <a:gd name="connsiteY6" fmla="*/ 730978 h 1685191"/>
              <a:gd name="connsiteX0" fmla="*/ 779 w 12266047"/>
              <a:gd name="connsiteY0" fmla="*/ 730978 h 1663482"/>
              <a:gd name="connsiteX1" fmla="*/ 3508909 w 12266047"/>
              <a:gd name="connsiteY1" fmla="*/ 1217 h 1663482"/>
              <a:gd name="connsiteX2" fmla="*/ 8494148 w 12266047"/>
              <a:gd name="connsiteY2" fmla="*/ 774939 h 1663482"/>
              <a:gd name="connsiteX3" fmla="*/ 12230879 w 12266047"/>
              <a:gd name="connsiteY3" fmla="*/ 97932 h 1663482"/>
              <a:gd name="connsiteX4" fmla="*/ 12266047 w 12266047"/>
              <a:gd name="connsiteY4" fmla="*/ 1469532 h 1663482"/>
              <a:gd name="connsiteX5" fmla="*/ 9571 w 12266047"/>
              <a:gd name="connsiteY5" fmla="*/ 1662963 h 1663482"/>
              <a:gd name="connsiteX6" fmla="*/ 779 w 12266047"/>
              <a:gd name="connsiteY6" fmla="*/ 730978 h 1663482"/>
              <a:gd name="connsiteX0" fmla="*/ 779 w 12231029"/>
              <a:gd name="connsiteY0" fmla="*/ 730978 h 1663532"/>
              <a:gd name="connsiteX1" fmla="*/ 3508909 w 12231029"/>
              <a:gd name="connsiteY1" fmla="*/ 1217 h 1663532"/>
              <a:gd name="connsiteX2" fmla="*/ 8494148 w 12231029"/>
              <a:gd name="connsiteY2" fmla="*/ 774939 h 1663532"/>
              <a:gd name="connsiteX3" fmla="*/ 12230879 w 12231029"/>
              <a:gd name="connsiteY3" fmla="*/ 97932 h 1663532"/>
              <a:gd name="connsiteX4" fmla="*/ 12213293 w 12231029"/>
              <a:gd name="connsiteY4" fmla="*/ 1487116 h 1663532"/>
              <a:gd name="connsiteX5" fmla="*/ 9571 w 12231029"/>
              <a:gd name="connsiteY5" fmla="*/ 1662963 h 1663532"/>
              <a:gd name="connsiteX6" fmla="*/ 779 w 12231029"/>
              <a:gd name="connsiteY6" fmla="*/ 730978 h 1663532"/>
              <a:gd name="connsiteX0" fmla="*/ 779 w 12248462"/>
              <a:gd name="connsiteY0" fmla="*/ 730978 h 1663561"/>
              <a:gd name="connsiteX1" fmla="*/ 3508909 w 12248462"/>
              <a:gd name="connsiteY1" fmla="*/ 1217 h 1663561"/>
              <a:gd name="connsiteX2" fmla="*/ 8494148 w 12248462"/>
              <a:gd name="connsiteY2" fmla="*/ 774939 h 1663561"/>
              <a:gd name="connsiteX3" fmla="*/ 12230879 w 12248462"/>
              <a:gd name="connsiteY3" fmla="*/ 97932 h 1663561"/>
              <a:gd name="connsiteX4" fmla="*/ 12248462 w 12248462"/>
              <a:gd name="connsiteY4" fmla="*/ 1495908 h 1663561"/>
              <a:gd name="connsiteX5" fmla="*/ 9571 w 12248462"/>
              <a:gd name="connsiteY5" fmla="*/ 1662963 h 1663561"/>
              <a:gd name="connsiteX6" fmla="*/ 779 w 12248462"/>
              <a:gd name="connsiteY6" fmla="*/ 730978 h 1663561"/>
              <a:gd name="connsiteX0" fmla="*/ 779 w 12248462"/>
              <a:gd name="connsiteY0" fmla="*/ 730978 h 1619804"/>
              <a:gd name="connsiteX1" fmla="*/ 3508909 w 12248462"/>
              <a:gd name="connsiteY1" fmla="*/ 1217 h 1619804"/>
              <a:gd name="connsiteX2" fmla="*/ 8494148 w 12248462"/>
              <a:gd name="connsiteY2" fmla="*/ 774939 h 1619804"/>
              <a:gd name="connsiteX3" fmla="*/ 12230879 w 12248462"/>
              <a:gd name="connsiteY3" fmla="*/ 97932 h 1619804"/>
              <a:gd name="connsiteX4" fmla="*/ 12248462 w 12248462"/>
              <a:gd name="connsiteY4" fmla="*/ 1495908 h 1619804"/>
              <a:gd name="connsiteX5" fmla="*/ 9571 w 12248462"/>
              <a:gd name="connsiteY5" fmla="*/ 1619001 h 1619804"/>
              <a:gd name="connsiteX6" fmla="*/ 779 w 12248462"/>
              <a:gd name="connsiteY6" fmla="*/ 730978 h 16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8462" h="1619804">
                <a:moveTo>
                  <a:pt x="779" y="730978"/>
                </a:moveTo>
                <a:cubicBezTo>
                  <a:pt x="-13875" y="744167"/>
                  <a:pt x="1820787" y="37851"/>
                  <a:pt x="3508909" y="1217"/>
                </a:cubicBezTo>
                <a:cubicBezTo>
                  <a:pt x="5197031" y="-35417"/>
                  <a:pt x="6556909" y="767613"/>
                  <a:pt x="8494148" y="774939"/>
                </a:cubicBezTo>
                <a:cubicBezTo>
                  <a:pt x="10431387" y="782265"/>
                  <a:pt x="12239671" y="92070"/>
                  <a:pt x="12230879" y="97932"/>
                </a:cubicBezTo>
                <a:cubicBezTo>
                  <a:pt x="12233810" y="798386"/>
                  <a:pt x="12227946" y="1481254"/>
                  <a:pt x="12248462" y="1495908"/>
                </a:cubicBezTo>
                <a:cubicBezTo>
                  <a:pt x="12033050" y="1510562"/>
                  <a:pt x="134129" y="1630724"/>
                  <a:pt x="9571" y="1619001"/>
                </a:cubicBezTo>
                <a:cubicBezTo>
                  <a:pt x="3709" y="939063"/>
                  <a:pt x="-2151" y="733908"/>
                  <a:pt x="779" y="7309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 Placeholder 2">
            <a:extLst>
              <a:ext uri="{FF2B5EF4-FFF2-40B4-BE49-F238E27FC236}">
                <a16:creationId xmlns:a16="http://schemas.microsoft.com/office/drawing/2014/main" id="{9D0CEA60-2573-4732-BF55-F8A67EC58B3E}"/>
              </a:ext>
            </a:extLst>
          </p:cNvPr>
          <p:cNvSpPr>
            <a:spLocks noGrp="1"/>
          </p:cNvSpPr>
          <p:nvPr>
            <p:ph type="body" idx="1" hasCustomPrompt="1"/>
          </p:nvPr>
        </p:nvSpPr>
        <p:spPr>
          <a:xfrm>
            <a:off x="623888" y="3719146"/>
            <a:ext cx="7886700" cy="848091"/>
          </a:xfrm>
        </p:spPr>
        <p:txBody>
          <a:bodyPr>
            <a:normAutofit/>
          </a:bodyPr>
          <a:lstStyle>
            <a:lvl1pPr marL="0" indent="0">
              <a:buNone/>
              <a:defRPr sz="2100">
                <a:solidFill>
                  <a:schemeClr val="tx1">
                    <a:lumMod val="95000"/>
                    <a:lumOff val="5000"/>
                  </a:schemeClr>
                </a:solidFill>
                <a:latin typeface="Nirmala UI" charset="0"/>
                <a:ea typeface="Nirmala UI" charset="0"/>
                <a:cs typeface="Nirmala UI"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Section subtitle or other information here</a:t>
            </a:r>
          </a:p>
        </p:txBody>
      </p:sp>
    </p:spTree>
    <p:extLst>
      <p:ext uri="{BB962C8B-B14F-4D97-AF65-F5344CB8AC3E}">
        <p14:creationId xmlns:p14="http://schemas.microsoft.com/office/powerpoint/2010/main" val="181598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rap it up">
    <p:spTree>
      <p:nvGrpSpPr>
        <p:cNvPr id="1" name=""/>
        <p:cNvGrpSpPr/>
        <p:nvPr/>
      </p:nvGrpSpPr>
      <p:grpSpPr>
        <a:xfrm>
          <a:off x="0" y="0"/>
          <a:ext cx="0" cy="0"/>
          <a:chOff x="0" y="0"/>
          <a:chExt cx="0" cy="0"/>
        </a:xfrm>
      </p:grpSpPr>
      <p:sp>
        <p:nvSpPr>
          <p:cNvPr id="2" name="Title 1"/>
          <p:cNvSpPr>
            <a:spLocks noGrp="1"/>
          </p:cNvSpPr>
          <p:nvPr>
            <p:ph type="title"/>
          </p:nvPr>
        </p:nvSpPr>
        <p:spPr>
          <a:xfrm>
            <a:off x="623888" y="144443"/>
            <a:ext cx="7886700" cy="860953"/>
          </a:xfrm>
        </p:spPr>
        <p:txBody>
          <a:bodyPr anchor="b">
            <a:normAutofit/>
          </a:bodyPr>
          <a:lstStyle>
            <a:lvl1pPr algn="l">
              <a:defRPr sz="4050" b="1">
                <a:solidFill>
                  <a:srgbClr val="204286"/>
                </a:solidFill>
                <a:latin typeface="Nirmala UI" charset="0"/>
                <a:ea typeface="Nirmala UI" charset="0"/>
                <a:cs typeface="Nirmala UI"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489216"/>
            <a:ext cx="7886700" cy="1078022"/>
          </a:xfrm>
        </p:spPr>
        <p:txBody>
          <a:bodyPr>
            <a:normAutofit/>
          </a:bodyPr>
          <a:lstStyle>
            <a:lvl1pPr marL="0" indent="0">
              <a:buNone/>
              <a:defRPr sz="2100">
                <a:solidFill>
                  <a:schemeClr val="tx1">
                    <a:lumMod val="95000"/>
                    <a:lumOff val="5000"/>
                  </a:schemeClr>
                </a:solidFill>
                <a:latin typeface="Nirmala UI" charset="0"/>
                <a:ea typeface="Nirmala UI" charset="0"/>
                <a:cs typeface="Nirmala UI"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Footer Placeholder 4"/>
          <p:cNvSpPr>
            <a:spLocks noGrp="1"/>
          </p:cNvSpPr>
          <p:nvPr>
            <p:ph type="ftr" sz="quarter" idx="11"/>
          </p:nvPr>
        </p:nvSpPr>
        <p:spPr>
          <a:xfrm>
            <a:off x="623888" y="4800555"/>
            <a:ext cx="5421805" cy="273844"/>
          </a:xfrm>
          <a:effectLst>
            <a:glow rad="127000">
              <a:schemeClr val="accent1">
                <a:lumMod val="75000"/>
              </a:schemeClr>
            </a:glow>
          </a:effectLst>
        </p:spPr>
        <p:txBody>
          <a:bodyPr/>
          <a:lstStyle>
            <a:lvl1pPr algn="l">
              <a:defRPr>
                <a:solidFill>
                  <a:schemeClr val="accent1">
                    <a:lumMod val="75000"/>
                  </a:schemeClr>
                </a:solidFill>
                <a:effectLst/>
              </a:defRPr>
            </a:lvl1pPr>
          </a:lstStyle>
          <a:p>
            <a:endParaRPr lang="en-US" dirty="0"/>
          </a:p>
        </p:txBody>
      </p:sp>
      <p:sp>
        <p:nvSpPr>
          <p:cNvPr id="30" name="Freeform 29"/>
          <p:cNvSpPr>
            <a:spLocks noGrp="1"/>
          </p:cNvSpPr>
          <p:nvPr>
            <p:ph type="pic" sz="quarter" idx="19"/>
          </p:nvPr>
        </p:nvSpPr>
        <p:spPr>
          <a:xfrm>
            <a:off x="-510" y="1063370"/>
            <a:ext cx="9158912" cy="2378429"/>
          </a:xfrm>
          <a:custGeom>
            <a:avLst/>
            <a:gdLst>
              <a:gd name="connsiteX0" fmla="*/ 0 w 12192000"/>
              <a:gd name="connsiteY0" fmla="*/ 0 h 4873328"/>
              <a:gd name="connsiteX1" fmla="*/ 5959 w 12192000"/>
              <a:gd name="connsiteY1" fmla="*/ 0 h 4873328"/>
              <a:gd name="connsiteX2" fmla="*/ 8964 w 12192000"/>
              <a:gd name="connsiteY2" fmla="*/ 1618020 h 4873328"/>
              <a:gd name="connsiteX3" fmla="*/ 3693460 w 12192000"/>
              <a:gd name="connsiteY3" fmla="*/ 999456 h 4873328"/>
              <a:gd name="connsiteX4" fmla="*/ 8839200 w 12192000"/>
              <a:gd name="connsiteY4" fmla="*/ 1665086 h 4873328"/>
              <a:gd name="connsiteX5" fmla="*/ 12192000 w 12192000"/>
              <a:gd name="connsiteY5" fmla="*/ 959115 h 4873328"/>
              <a:gd name="connsiteX6" fmla="*/ 12192000 w 12192000"/>
              <a:gd name="connsiteY6" fmla="*/ 4167281 h 4873328"/>
              <a:gd name="connsiteX7" fmla="*/ 8839200 w 12192000"/>
              <a:gd name="connsiteY7" fmla="*/ 4873252 h 4873328"/>
              <a:gd name="connsiteX8" fmla="*/ 3693460 w 12192000"/>
              <a:gd name="connsiteY8" fmla="*/ 4207622 h 4873328"/>
              <a:gd name="connsiteX9" fmla="*/ 8964 w 12192000"/>
              <a:gd name="connsiteY9" fmla="*/ 4826186 h 4873328"/>
              <a:gd name="connsiteX0" fmla="*/ 0 w 12192000"/>
              <a:gd name="connsiteY0" fmla="*/ 0 h 4873328"/>
              <a:gd name="connsiteX1" fmla="*/ 5959 w 12192000"/>
              <a:gd name="connsiteY1" fmla="*/ 0 h 4873328"/>
              <a:gd name="connsiteX2" fmla="*/ 8964 w 12192000"/>
              <a:gd name="connsiteY2" fmla="*/ 1618020 h 4873328"/>
              <a:gd name="connsiteX3" fmla="*/ 3693460 w 12192000"/>
              <a:gd name="connsiteY3" fmla="*/ 999456 h 4873328"/>
              <a:gd name="connsiteX4" fmla="*/ 8839200 w 12192000"/>
              <a:gd name="connsiteY4" fmla="*/ 1665086 h 4873328"/>
              <a:gd name="connsiteX5" fmla="*/ 12192000 w 12192000"/>
              <a:gd name="connsiteY5" fmla="*/ 959115 h 4873328"/>
              <a:gd name="connsiteX6" fmla="*/ 12192000 w 12192000"/>
              <a:gd name="connsiteY6" fmla="*/ 4167281 h 4873328"/>
              <a:gd name="connsiteX7" fmla="*/ 8839200 w 12192000"/>
              <a:gd name="connsiteY7" fmla="*/ 4873252 h 4873328"/>
              <a:gd name="connsiteX8" fmla="*/ 3693460 w 12192000"/>
              <a:gd name="connsiteY8" fmla="*/ 3223750 h 4873328"/>
              <a:gd name="connsiteX9" fmla="*/ 8964 w 12192000"/>
              <a:gd name="connsiteY9" fmla="*/ 4826186 h 4873328"/>
              <a:gd name="connsiteX10" fmla="*/ 0 w 12192000"/>
              <a:gd name="connsiteY10" fmla="*/ 0 h 4873328"/>
              <a:gd name="connsiteX0" fmla="*/ 0 w 12227169"/>
              <a:gd name="connsiteY0" fmla="*/ 0 h 4873276"/>
              <a:gd name="connsiteX1" fmla="*/ 5959 w 12227169"/>
              <a:gd name="connsiteY1" fmla="*/ 0 h 4873276"/>
              <a:gd name="connsiteX2" fmla="*/ 8964 w 12227169"/>
              <a:gd name="connsiteY2" fmla="*/ 1618020 h 4873276"/>
              <a:gd name="connsiteX3" fmla="*/ 3693460 w 12227169"/>
              <a:gd name="connsiteY3" fmla="*/ 999456 h 4873276"/>
              <a:gd name="connsiteX4" fmla="*/ 8839200 w 12227169"/>
              <a:gd name="connsiteY4" fmla="*/ 1665086 h 4873276"/>
              <a:gd name="connsiteX5" fmla="*/ 12192000 w 12227169"/>
              <a:gd name="connsiteY5" fmla="*/ 959115 h 4873276"/>
              <a:gd name="connsiteX6" fmla="*/ 12227169 w 12227169"/>
              <a:gd name="connsiteY6" fmla="*/ 3231638 h 4873276"/>
              <a:gd name="connsiteX7" fmla="*/ 8839200 w 12227169"/>
              <a:gd name="connsiteY7" fmla="*/ 4873252 h 4873276"/>
              <a:gd name="connsiteX8" fmla="*/ 3693460 w 12227169"/>
              <a:gd name="connsiteY8" fmla="*/ 3223750 h 4873276"/>
              <a:gd name="connsiteX9" fmla="*/ 8964 w 12227169"/>
              <a:gd name="connsiteY9" fmla="*/ 4826186 h 4873276"/>
              <a:gd name="connsiteX10" fmla="*/ 0 w 12227169"/>
              <a:gd name="connsiteY10" fmla="*/ 0 h 4873276"/>
              <a:gd name="connsiteX0" fmla="*/ 0 w 12227169"/>
              <a:gd name="connsiteY0" fmla="*/ 0 h 4826186"/>
              <a:gd name="connsiteX1" fmla="*/ 5959 w 12227169"/>
              <a:gd name="connsiteY1" fmla="*/ 0 h 4826186"/>
              <a:gd name="connsiteX2" fmla="*/ 8964 w 12227169"/>
              <a:gd name="connsiteY2" fmla="*/ 1618020 h 4826186"/>
              <a:gd name="connsiteX3" fmla="*/ 3693460 w 12227169"/>
              <a:gd name="connsiteY3" fmla="*/ 999456 h 4826186"/>
              <a:gd name="connsiteX4" fmla="*/ 8839200 w 12227169"/>
              <a:gd name="connsiteY4" fmla="*/ 1665086 h 4826186"/>
              <a:gd name="connsiteX5" fmla="*/ 12192000 w 12227169"/>
              <a:gd name="connsiteY5" fmla="*/ 959115 h 4826186"/>
              <a:gd name="connsiteX6" fmla="*/ 12227169 w 12227169"/>
              <a:gd name="connsiteY6" fmla="*/ 3231638 h 4826186"/>
              <a:gd name="connsiteX7" fmla="*/ 8909538 w 12227169"/>
              <a:gd name="connsiteY7" fmla="*/ 3744692 h 4826186"/>
              <a:gd name="connsiteX8" fmla="*/ 3693460 w 12227169"/>
              <a:gd name="connsiteY8" fmla="*/ 3223750 h 4826186"/>
              <a:gd name="connsiteX9" fmla="*/ 8964 w 12227169"/>
              <a:gd name="connsiteY9" fmla="*/ 4826186 h 4826186"/>
              <a:gd name="connsiteX10" fmla="*/ 0 w 12227169"/>
              <a:gd name="connsiteY10" fmla="*/ 0 h 4826186"/>
              <a:gd name="connsiteX0" fmla="*/ 0 w 12227169"/>
              <a:gd name="connsiteY0" fmla="*/ 0 h 3744827"/>
              <a:gd name="connsiteX1" fmla="*/ 5959 w 12227169"/>
              <a:gd name="connsiteY1" fmla="*/ 0 h 3744827"/>
              <a:gd name="connsiteX2" fmla="*/ 8964 w 12227169"/>
              <a:gd name="connsiteY2" fmla="*/ 1618020 h 3744827"/>
              <a:gd name="connsiteX3" fmla="*/ 3693460 w 12227169"/>
              <a:gd name="connsiteY3" fmla="*/ 999456 h 3744827"/>
              <a:gd name="connsiteX4" fmla="*/ 8839200 w 12227169"/>
              <a:gd name="connsiteY4" fmla="*/ 1665086 h 3744827"/>
              <a:gd name="connsiteX5" fmla="*/ 12192000 w 12227169"/>
              <a:gd name="connsiteY5" fmla="*/ 959115 h 3744827"/>
              <a:gd name="connsiteX6" fmla="*/ 12227169 w 12227169"/>
              <a:gd name="connsiteY6" fmla="*/ 3231638 h 3744827"/>
              <a:gd name="connsiteX7" fmla="*/ 8909538 w 12227169"/>
              <a:gd name="connsiteY7" fmla="*/ 3744692 h 3744827"/>
              <a:gd name="connsiteX8" fmla="*/ 3693460 w 12227169"/>
              <a:gd name="connsiteY8" fmla="*/ 3223750 h 3744827"/>
              <a:gd name="connsiteX9" fmla="*/ 172 w 12227169"/>
              <a:gd name="connsiteY9" fmla="*/ 3601168 h 3744827"/>
              <a:gd name="connsiteX10" fmla="*/ 0 w 12227169"/>
              <a:gd name="connsiteY10" fmla="*/ 0 h 3744827"/>
              <a:gd name="connsiteX0" fmla="*/ 0 w 12227169"/>
              <a:gd name="connsiteY0" fmla="*/ 0 h 3744827"/>
              <a:gd name="connsiteX1" fmla="*/ 5959 w 12227169"/>
              <a:gd name="connsiteY1" fmla="*/ 0 h 3744827"/>
              <a:gd name="connsiteX2" fmla="*/ 8964 w 12227169"/>
              <a:gd name="connsiteY2" fmla="*/ 1618020 h 3744827"/>
              <a:gd name="connsiteX3" fmla="*/ 3693460 w 12227169"/>
              <a:gd name="connsiteY3" fmla="*/ 999456 h 3744827"/>
              <a:gd name="connsiteX4" fmla="*/ 8839200 w 12227169"/>
              <a:gd name="connsiteY4" fmla="*/ 1665086 h 3744827"/>
              <a:gd name="connsiteX5" fmla="*/ 12192000 w 12227169"/>
              <a:gd name="connsiteY5" fmla="*/ 959115 h 3744827"/>
              <a:gd name="connsiteX6" fmla="*/ 12227169 w 12227169"/>
              <a:gd name="connsiteY6" fmla="*/ 3231638 h 3744827"/>
              <a:gd name="connsiteX7" fmla="*/ 8909538 w 12227169"/>
              <a:gd name="connsiteY7" fmla="*/ 3744692 h 3744827"/>
              <a:gd name="connsiteX8" fmla="*/ 3693460 w 12227169"/>
              <a:gd name="connsiteY8" fmla="*/ 3223750 h 3744827"/>
              <a:gd name="connsiteX9" fmla="*/ 172 w 12227169"/>
              <a:gd name="connsiteY9" fmla="*/ 3601168 h 3744827"/>
              <a:gd name="connsiteX10" fmla="*/ 0 w 12227169"/>
              <a:gd name="connsiteY10" fmla="*/ 0 h 3744827"/>
              <a:gd name="connsiteX0" fmla="*/ 0 w 12227169"/>
              <a:gd name="connsiteY0" fmla="*/ 0 h 3744827"/>
              <a:gd name="connsiteX1" fmla="*/ 5959 w 12227169"/>
              <a:gd name="connsiteY1" fmla="*/ 0 h 3744827"/>
              <a:gd name="connsiteX2" fmla="*/ 8964 w 12227169"/>
              <a:gd name="connsiteY2" fmla="*/ 1618020 h 3744827"/>
              <a:gd name="connsiteX3" fmla="*/ 3693460 w 12227169"/>
              <a:gd name="connsiteY3" fmla="*/ 999456 h 3744827"/>
              <a:gd name="connsiteX4" fmla="*/ 8839200 w 12227169"/>
              <a:gd name="connsiteY4" fmla="*/ 1665086 h 3744827"/>
              <a:gd name="connsiteX5" fmla="*/ 12192000 w 12227169"/>
              <a:gd name="connsiteY5" fmla="*/ 959115 h 3744827"/>
              <a:gd name="connsiteX6" fmla="*/ 12227169 w 12227169"/>
              <a:gd name="connsiteY6" fmla="*/ 3231638 h 3744827"/>
              <a:gd name="connsiteX7" fmla="*/ 8909538 w 12227169"/>
              <a:gd name="connsiteY7" fmla="*/ 3744692 h 3744827"/>
              <a:gd name="connsiteX8" fmla="*/ 3693460 w 12227169"/>
              <a:gd name="connsiteY8" fmla="*/ 3223750 h 3744827"/>
              <a:gd name="connsiteX9" fmla="*/ 172 w 12227169"/>
              <a:gd name="connsiteY9" fmla="*/ 3601168 h 3744827"/>
              <a:gd name="connsiteX10" fmla="*/ 0 w 12227169"/>
              <a:gd name="connsiteY10" fmla="*/ 0 h 3744827"/>
              <a:gd name="connsiteX0" fmla="*/ 0 w 12227169"/>
              <a:gd name="connsiteY0" fmla="*/ 0 h 3744827"/>
              <a:gd name="connsiteX1" fmla="*/ 5959 w 12227169"/>
              <a:gd name="connsiteY1" fmla="*/ 0 h 3744827"/>
              <a:gd name="connsiteX2" fmla="*/ 8964 w 12227169"/>
              <a:gd name="connsiteY2" fmla="*/ 1618020 h 3744827"/>
              <a:gd name="connsiteX3" fmla="*/ 3693460 w 12227169"/>
              <a:gd name="connsiteY3" fmla="*/ 999456 h 3744827"/>
              <a:gd name="connsiteX4" fmla="*/ 8839200 w 12227169"/>
              <a:gd name="connsiteY4" fmla="*/ 1665086 h 3744827"/>
              <a:gd name="connsiteX5" fmla="*/ 12192000 w 12227169"/>
              <a:gd name="connsiteY5" fmla="*/ 959115 h 3744827"/>
              <a:gd name="connsiteX6" fmla="*/ 12227169 w 12227169"/>
              <a:gd name="connsiteY6" fmla="*/ 3231638 h 3744827"/>
              <a:gd name="connsiteX7" fmla="*/ 8909538 w 12227169"/>
              <a:gd name="connsiteY7" fmla="*/ 3744692 h 3744827"/>
              <a:gd name="connsiteX8" fmla="*/ 3693460 w 12227169"/>
              <a:gd name="connsiteY8" fmla="*/ 3223750 h 3744827"/>
              <a:gd name="connsiteX9" fmla="*/ 172 w 12227169"/>
              <a:gd name="connsiteY9" fmla="*/ 3601168 h 3744827"/>
              <a:gd name="connsiteX10" fmla="*/ 0 w 12227169"/>
              <a:gd name="connsiteY10" fmla="*/ 0 h 3744827"/>
              <a:gd name="connsiteX0" fmla="*/ 0 w 12403015"/>
              <a:gd name="connsiteY0" fmla="*/ 858477 h 3744827"/>
              <a:gd name="connsiteX1" fmla="*/ 181805 w 12403015"/>
              <a:gd name="connsiteY1" fmla="*/ 0 h 3744827"/>
              <a:gd name="connsiteX2" fmla="*/ 184810 w 12403015"/>
              <a:gd name="connsiteY2" fmla="*/ 1618020 h 3744827"/>
              <a:gd name="connsiteX3" fmla="*/ 3869306 w 12403015"/>
              <a:gd name="connsiteY3" fmla="*/ 999456 h 3744827"/>
              <a:gd name="connsiteX4" fmla="*/ 9015046 w 12403015"/>
              <a:gd name="connsiteY4" fmla="*/ 1665086 h 3744827"/>
              <a:gd name="connsiteX5" fmla="*/ 12367846 w 12403015"/>
              <a:gd name="connsiteY5" fmla="*/ 959115 h 3744827"/>
              <a:gd name="connsiteX6" fmla="*/ 12403015 w 12403015"/>
              <a:gd name="connsiteY6" fmla="*/ 3231638 h 3744827"/>
              <a:gd name="connsiteX7" fmla="*/ 9085384 w 12403015"/>
              <a:gd name="connsiteY7" fmla="*/ 3744692 h 3744827"/>
              <a:gd name="connsiteX8" fmla="*/ 3869306 w 12403015"/>
              <a:gd name="connsiteY8" fmla="*/ 3223750 h 3744827"/>
              <a:gd name="connsiteX9" fmla="*/ 176018 w 12403015"/>
              <a:gd name="connsiteY9" fmla="*/ 3601168 h 3744827"/>
              <a:gd name="connsiteX10" fmla="*/ 0 w 12403015"/>
              <a:gd name="connsiteY10" fmla="*/ 858477 h 3744827"/>
              <a:gd name="connsiteX0" fmla="*/ 0 w 12403015"/>
              <a:gd name="connsiteY0" fmla="*/ 241145 h 3127495"/>
              <a:gd name="connsiteX1" fmla="*/ 155428 w 12403015"/>
              <a:gd name="connsiteY1" fmla="*/ 0 h 3127495"/>
              <a:gd name="connsiteX2" fmla="*/ 184810 w 12403015"/>
              <a:gd name="connsiteY2" fmla="*/ 1000688 h 3127495"/>
              <a:gd name="connsiteX3" fmla="*/ 3869306 w 12403015"/>
              <a:gd name="connsiteY3" fmla="*/ 382124 h 3127495"/>
              <a:gd name="connsiteX4" fmla="*/ 9015046 w 12403015"/>
              <a:gd name="connsiteY4" fmla="*/ 1047754 h 3127495"/>
              <a:gd name="connsiteX5" fmla="*/ 12367846 w 12403015"/>
              <a:gd name="connsiteY5" fmla="*/ 341783 h 3127495"/>
              <a:gd name="connsiteX6" fmla="*/ 12403015 w 12403015"/>
              <a:gd name="connsiteY6" fmla="*/ 2614306 h 3127495"/>
              <a:gd name="connsiteX7" fmla="*/ 9085384 w 12403015"/>
              <a:gd name="connsiteY7" fmla="*/ 3127360 h 3127495"/>
              <a:gd name="connsiteX8" fmla="*/ 3869306 w 12403015"/>
              <a:gd name="connsiteY8" fmla="*/ 2606418 h 3127495"/>
              <a:gd name="connsiteX9" fmla="*/ 176018 w 12403015"/>
              <a:gd name="connsiteY9" fmla="*/ 2983836 h 3127495"/>
              <a:gd name="connsiteX10" fmla="*/ 0 w 12403015"/>
              <a:gd name="connsiteY10" fmla="*/ 241145 h 3127495"/>
              <a:gd name="connsiteX0" fmla="*/ 0 w 12403015"/>
              <a:gd name="connsiteY0" fmla="*/ 0 h 2886350"/>
              <a:gd name="connsiteX1" fmla="*/ 184810 w 12403015"/>
              <a:gd name="connsiteY1" fmla="*/ 759543 h 2886350"/>
              <a:gd name="connsiteX2" fmla="*/ 3869306 w 12403015"/>
              <a:gd name="connsiteY2" fmla="*/ 140979 h 2886350"/>
              <a:gd name="connsiteX3" fmla="*/ 9015046 w 12403015"/>
              <a:gd name="connsiteY3" fmla="*/ 806609 h 2886350"/>
              <a:gd name="connsiteX4" fmla="*/ 12367846 w 12403015"/>
              <a:gd name="connsiteY4" fmla="*/ 100638 h 2886350"/>
              <a:gd name="connsiteX5" fmla="*/ 12403015 w 12403015"/>
              <a:gd name="connsiteY5" fmla="*/ 2373161 h 2886350"/>
              <a:gd name="connsiteX6" fmla="*/ 9085384 w 12403015"/>
              <a:gd name="connsiteY6" fmla="*/ 2886215 h 2886350"/>
              <a:gd name="connsiteX7" fmla="*/ 3869306 w 12403015"/>
              <a:gd name="connsiteY7" fmla="*/ 2365273 h 2886350"/>
              <a:gd name="connsiteX8" fmla="*/ 176018 w 12403015"/>
              <a:gd name="connsiteY8" fmla="*/ 2742691 h 2886350"/>
              <a:gd name="connsiteX9" fmla="*/ 0 w 12403015"/>
              <a:gd name="connsiteY9" fmla="*/ 0 h 2886350"/>
              <a:gd name="connsiteX0" fmla="*/ 456735 w 12683732"/>
              <a:gd name="connsiteY0" fmla="*/ 2642053 h 2785712"/>
              <a:gd name="connsiteX1" fmla="*/ 465527 w 12683732"/>
              <a:gd name="connsiteY1" fmla="*/ 658905 h 2785712"/>
              <a:gd name="connsiteX2" fmla="*/ 4150023 w 12683732"/>
              <a:gd name="connsiteY2" fmla="*/ 40341 h 2785712"/>
              <a:gd name="connsiteX3" fmla="*/ 9295763 w 12683732"/>
              <a:gd name="connsiteY3" fmla="*/ 705971 h 2785712"/>
              <a:gd name="connsiteX4" fmla="*/ 12648563 w 12683732"/>
              <a:gd name="connsiteY4" fmla="*/ 0 h 2785712"/>
              <a:gd name="connsiteX5" fmla="*/ 12683732 w 12683732"/>
              <a:gd name="connsiteY5" fmla="*/ 2272523 h 2785712"/>
              <a:gd name="connsiteX6" fmla="*/ 9366101 w 12683732"/>
              <a:gd name="connsiteY6" fmla="*/ 2785577 h 2785712"/>
              <a:gd name="connsiteX7" fmla="*/ 4150023 w 12683732"/>
              <a:gd name="connsiteY7" fmla="*/ 2264635 h 2785712"/>
              <a:gd name="connsiteX8" fmla="*/ 456735 w 12683732"/>
              <a:gd name="connsiteY8" fmla="*/ 2642053 h 2785712"/>
              <a:gd name="connsiteX0" fmla="*/ 271631 w 12498628"/>
              <a:gd name="connsiteY0" fmla="*/ 2642053 h 2785712"/>
              <a:gd name="connsiteX1" fmla="*/ 280423 w 12498628"/>
              <a:gd name="connsiteY1" fmla="*/ 658905 h 2785712"/>
              <a:gd name="connsiteX2" fmla="*/ 3964919 w 12498628"/>
              <a:gd name="connsiteY2" fmla="*/ 40341 h 2785712"/>
              <a:gd name="connsiteX3" fmla="*/ 9110659 w 12498628"/>
              <a:gd name="connsiteY3" fmla="*/ 705971 h 2785712"/>
              <a:gd name="connsiteX4" fmla="*/ 12463459 w 12498628"/>
              <a:gd name="connsiteY4" fmla="*/ 0 h 2785712"/>
              <a:gd name="connsiteX5" fmla="*/ 12498628 w 12498628"/>
              <a:gd name="connsiteY5" fmla="*/ 2272523 h 2785712"/>
              <a:gd name="connsiteX6" fmla="*/ 9180997 w 12498628"/>
              <a:gd name="connsiteY6" fmla="*/ 2785577 h 2785712"/>
              <a:gd name="connsiteX7" fmla="*/ 3964919 w 12498628"/>
              <a:gd name="connsiteY7" fmla="*/ 2264635 h 2785712"/>
              <a:gd name="connsiteX8" fmla="*/ 271631 w 12498628"/>
              <a:gd name="connsiteY8" fmla="*/ 2642053 h 2785712"/>
              <a:gd name="connsiteX0" fmla="*/ 271631 w 12498628"/>
              <a:gd name="connsiteY0" fmla="*/ 2642053 h 2785712"/>
              <a:gd name="connsiteX1" fmla="*/ 280423 w 12498628"/>
              <a:gd name="connsiteY1" fmla="*/ 658905 h 2785712"/>
              <a:gd name="connsiteX2" fmla="*/ 3964919 w 12498628"/>
              <a:gd name="connsiteY2" fmla="*/ 40341 h 2785712"/>
              <a:gd name="connsiteX3" fmla="*/ 9110659 w 12498628"/>
              <a:gd name="connsiteY3" fmla="*/ 705971 h 2785712"/>
              <a:gd name="connsiteX4" fmla="*/ 12463459 w 12498628"/>
              <a:gd name="connsiteY4" fmla="*/ 0 h 2785712"/>
              <a:gd name="connsiteX5" fmla="*/ 12498628 w 12498628"/>
              <a:gd name="connsiteY5" fmla="*/ 2272523 h 2785712"/>
              <a:gd name="connsiteX6" fmla="*/ 9180997 w 12498628"/>
              <a:gd name="connsiteY6" fmla="*/ 2785577 h 2785712"/>
              <a:gd name="connsiteX7" fmla="*/ 3964919 w 12498628"/>
              <a:gd name="connsiteY7" fmla="*/ 2264635 h 2785712"/>
              <a:gd name="connsiteX8" fmla="*/ 271631 w 12498628"/>
              <a:gd name="connsiteY8" fmla="*/ 2642053 h 2785712"/>
              <a:gd name="connsiteX0" fmla="*/ 271631 w 12498628"/>
              <a:gd name="connsiteY0" fmla="*/ 2642053 h 2785712"/>
              <a:gd name="connsiteX1" fmla="*/ 280423 w 12498628"/>
              <a:gd name="connsiteY1" fmla="*/ 658905 h 2785712"/>
              <a:gd name="connsiteX2" fmla="*/ 3964919 w 12498628"/>
              <a:gd name="connsiteY2" fmla="*/ 40341 h 2785712"/>
              <a:gd name="connsiteX3" fmla="*/ 9110659 w 12498628"/>
              <a:gd name="connsiteY3" fmla="*/ 705971 h 2785712"/>
              <a:gd name="connsiteX4" fmla="*/ 12463459 w 12498628"/>
              <a:gd name="connsiteY4" fmla="*/ 0 h 2785712"/>
              <a:gd name="connsiteX5" fmla="*/ 12498628 w 12498628"/>
              <a:gd name="connsiteY5" fmla="*/ 2272523 h 2785712"/>
              <a:gd name="connsiteX6" fmla="*/ 9180997 w 12498628"/>
              <a:gd name="connsiteY6" fmla="*/ 2785577 h 2785712"/>
              <a:gd name="connsiteX7" fmla="*/ 3964919 w 12498628"/>
              <a:gd name="connsiteY7" fmla="*/ 2264635 h 2785712"/>
              <a:gd name="connsiteX8" fmla="*/ 271631 w 12498628"/>
              <a:gd name="connsiteY8" fmla="*/ 2642053 h 2785712"/>
              <a:gd name="connsiteX0" fmla="*/ 313102 w 12399422"/>
              <a:gd name="connsiteY0" fmla="*/ 2719219 h 2785712"/>
              <a:gd name="connsiteX1" fmla="*/ 181217 w 12399422"/>
              <a:gd name="connsiteY1" fmla="*/ 658905 h 2785712"/>
              <a:gd name="connsiteX2" fmla="*/ 3865713 w 12399422"/>
              <a:gd name="connsiteY2" fmla="*/ 40341 h 2785712"/>
              <a:gd name="connsiteX3" fmla="*/ 9011453 w 12399422"/>
              <a:gd name="connsiteY3" fmla="*/ 705971 h 2785712"/>
              <a:gd name="connsiteX4" fmla="*/ 12364253 w 12399422"/>
              <a:gd name="connsiteY4" fmla="*/ 0 h 2785712"/>
              <a:gd name="connsiteX5" fmla="*/ 12399422 w 12399422"/>
              <a:gd name="connsiteY5" fmla="*/ 2272523 h 2785712"/>
              <a:gd name="connsiteX6" fmla="*/ 9081791 w 12399422"/>
              <a:gd name="connsiteY6" fmla="*/ 2785577 h 2785712"/>
              <a:gd name="connsiteX7" fmla="*/ 3865713 w 12399422"/>
              <a:gd name="connsiteY7" fmla="*/ 2264635 h 2785712"/>
              <a:gd name="connsiteX8" fmla="*/ 313102 w 12399422"/>
              <a:gd name="connsiteY8" fmla="*/ 2719219 h 2785712"/>
              <a:gd name="connsiteX0" fmla="*/ 262889 w 12525055"/>
              <a:gd name="connsiteY0" fmla="*/ 2275512 h 2785712"/>
              <a:gd name="connsiteX1" fmla="*/ 306850 w 12525055"/>
              <a:gd name="connsiteY1" fmla="*/ 658905 h 2785712"/>
              <a:gd name="connsiteX2" fmla="*/ 3991346 w 12525055"/>
              <a:gd name="connsiteY2" fmla="*/ 40341 h 2785712"/>
              <a:gd name="connsiteX3" fmla="*/ 9137086 w 12525055"/>
              <a:gd name="connsiteY3" fmla="*/ 705971 h 2785712"/>
              <a:gd name="connsiteX4" fmla="*/ 12489886 w 12525055"/>
              <a:gd name="connsiteY4" fmla="*/ 0 h 2785712"/>
              <a:gd name="connsiteX5" fmla="*/ 12525055 w 12525055"/>
              <a:gd name="connsiteY5" fmla="*/ 2272523 h 2785712"/>
              <a:gd name="connsiteX6" fmla="*/ 9207424 w 12525055"/>
              <a:gd name="connsiteY6" fmla="*/ 2785577 h 2785712"/>
              <a:gd name="connsiteX7" fmla="*/ 3991346 w 12525055"/>
              <a:gd name="connsiteY7" fmla="*/ 2264635 h 2785712"/>
              <a:gd name="connsiteX8" fmla="*/ 262889 w 12525055"/>
              <a:gd name="connsiteY8" fmla="*/ 2275512 h 2785712"/>
              <a:gd name="connsiteX0" fmla="*/ 271631 w 12498627"/>
              <a:gd name="connsiteY0" fmla="*/ 2854260 h 2854260"/>
              <a:gd name="connsiteX1" fmla="*/ 280422 w 12498627"/>
              <a:gd name="connsiteY1" fmla="*/ 658905 h 2854260"/>
              <a:gd name="connsiteX2" fmla="*/ 3964918 w 12498627"/>
              <a:gd name="connsiteY2" fmla="*/ 40341 h 2854260"/>
              <a:gd name="connsiteX3" fmla="*/ 9110658 w 12498627"/>
              <a:gd name="connsiteY3" fmla="*/ 705971 h 2854260"/>
              <a:gd name="connsiteX4" fmla="*/ 12463458 w 12498627"/>
              <a:gd name="connsiteY4" fmla="*/ 0 h 2854260"/>
              <a:gd name="connsiteX5" fmla="*/ 12498627 w 12498627"/>
              <a:gd name="connsiteY5" fmla="*/ 2272523 h 2854260"/>
              <a:gd name="connsiteX6" fmla="*/ 9180996 w 12498627"/>
              <a:gd name="connsiteY6" fmla="*/ 2785577 h 2854260"/>
              <a:gd name="connsiteX7" fmla="*/ 3964918 w 12498627"/>
              <a:gd name="connsiteY7" fmla="*/ 2264635 h 2854260"/>
              <a:gd name="connsiteX8" fmla="*/ 271631 w 12498627"/>
              <a:gd name="connsiteY8" fmla="*/ 2854260 h 2854260"/>
              <a:gd name="connsiteX0" fmla="*/ 0 w 12226996"/>
              <a:gd name="connsiteY0" fmla="*/ 2854260 h 2854260"/>
              <a:gd name="connsiteX1" fmla="*/ 8791 w 12226996"/>
              <a:gd name="connsiteY1" fmla="*/ 658905 h 2854260"/>
              <a:gd name="connsiteX2" fmla="*/ 3693287 w 12226996"/>
              <a:gd name="connsiteY2" fmla="*/ 40341 h 2854260"/>
              <a:gd name="connsiteX3" fmla="*/ 8839027 w 12226996"/>
              <a:gd name="connsiteY3" fmla="*/ 705971 h 2854260"/>
              <a:gd name="connsiteX4" fmla="*/ 12191827 w 12226996"/>
              <a:gd name="connsiteY4" fmla="*/ 0 h 2854260"/>
              <a:gd name="connsiteX5" fmla="*/ 12226996 w 12226996"/>
              <a:gd name="connsiteY5" fmla="*/ 2272523 h 2854260"/>
              <a:gd name="connsiteX6" fmla="*/ 8909365 w 12226996"/>
              <a:gd name="connsiteY6" fmla="*/ 2785577 h 2854260"/>
              <a:gd name="connsiteX7" fmla="*/ 3693287 w 12226996"/>
              <a:gd name="connsiteY7" fmla="*/ 2264635 h 2854260"/>
              <a:gd name="connsiteX8" fmla="*/ 0 w 12226996"/>
              <a:gd name="connsiteY8" fmla="*/ 2854260 h 2854260"/>
              <a:gd name="connsiteX0" fmla="*/ 0 w 12226996"/>
              <a:gd name="connsiteY0" fmla="*/ 2854260 h 2854260"/>
              <a:gd name="connsiteX1" fmla="*/ 8791 w 12226996"/>
              <a:gd name="connsiteY1" fmla="*/ 658905 h 2854260"/>
              <a:gd name="connsiteX2" fmla="*/ 3693287 w 12226996"/>
              <a:gd name="connsiteY2" fmla="*/ 40341 h 2854260"/>
              <a:gd name="connsiteX3" fmla="*/ 8839027 w 12226996"/>
              <a:gd name="connsiteY3" fmla="*/ 705971 h 2854260"/>
              <a:gd name="connsiteX4" fmla="*/ 12191827 w 12226996"/>
              <a:gd name="connsiteY4" fmla="*/ 0 h 2854260"/>
              <a:gd name="connsiteX5" fmla="*/ 12226996 w 12226996"/>
              <a:gd name="connsiteY5" fmla="*/ 2272523 h 2854260"/>
              <a:gd name="connsiteX6" fmla="*/ 8909365 w 12226996"/>
              <a:gd name="connsiteY6" fmla="*/ 2785577 h 2854260"/>
              <a:gd name="connsiteX7" fmla="*/ 3693287 w 12226996"/>
              <a:gd name="connsiteY7" fmla="*/ 2264635 h 2854260"/>
              <a:gd name="connsiteX8" fmla="*/ 0 w 12226996"/>
              <a:gd name="connsiteY8" fmla="*/ 2854260 h 2854260"/>
              <a:gd name="connsiteX0" fmla="*/ 0 w 12226996"/>
              <a:gd name="connsiteY0" fmla="*/ 2854532 h 2854532"/>
              <a:gd name="connsiteX1" fmla="*/ 8791 w 12226996"/>
              <a:gd name="connsiteY1" fmla="*/ 659177 h 2854532"/>
              <a:gd name="connsiteX2" fmla="*/ 3693287 w 12226996"/>
              <a:gd name="connsiteY2" fmla="*/ 40613 h 2854532"/>
              <a:gd name="connsiteX3" fmla="*/ 8839027 w 12226996"/>
              <a:gd name="connsiteY3" fmla="*/ 706243 h 2854532"/>
              <a:gd name="connsiteX4" fmla="*/ 12191827 w 12226996"/>
              <a:gd name="connsiteY4" fmla="*/ 272 h 2854532"/>
              <a:gd name="connsiteX5" fmla="*/ 12226996 w 12226996"/>
              <a:gd name="connsiteY5" fmla="*/ 2272795 h 2854532"/>
              <a:gd name="connsiteX6" fmla="*/ 8909365 w 12226996"/>
              <a:gd name="connsiteY6" fmla="*/ 2785849 h 2854532"/>
              <a:gd name="connsiteX7" fmla="*/ 3693287 w 12226996"/>
              <a:gd name="connsiteY7" fmla="*/ 2264907 h 2854532"/>
              <a:gd name="connsiteX8" fmla="*/ 0 w 12226996"/>
              <a:gd name="connsiteY8" fmla="*/ 2854532 h 2854532"/>
              <a:gd name="connsiteX0" fmla="*/ 0 w 12226996"/>
              <a:gd name="connsiteY0" fmla="*/ 2854532 h 2854532"/>
              <a:gd name="connsiteX1" fmla="*/ 8791 w 12226996"/>
              <a:gd name="connsiteY1" fmla="*/ 659177 h 2854532"/>
              <a:gd name="connsiteX2" fmla="*/ 3693287 w 12226996"/>
              <a:gd name="connsiteY2" fmla="*/ 40613 h 2854532"/>
              <a:gd name="connsiteX3" fmla="*/ 8839027 w 12226996"/>
              <a:gd name="connsiteY3" fmla="*/ 706243 h 2854532"/>
              <a:gd name="connsiteX4" fmla="*/ 12191827 w 12226996"/>
              <a:gd name="connsiteY4" fmla="*/ 272 h 2854532"/>
              <a:gd name="connsiteX5" fmla="*/ 12226996 w 12226996"/>
              <a:gd name="connsiteY5" fmla="*/ 2272795 h 2854532"/>
              <a:gd name="connsiteX6" fmla="*/ 8909365 w 12226996"/>
              <a:gd name="connsiteY6" fmla="*/ 2785849 h 2854532"/>
              <a:gd name="connsiteX7" fmla="*/ 3693287 w 12226996"/>
              <a:gd name="connsiteY7" fmla="*/ 2264907 h 2854532"/>
              <a:gd name="connsiteX8" fmla="*/ 0 w 12226996"/>
              <a:gd name="connsiteY8" fmla="*/ 2854532 h 2854532"/>
              <a:gd name="connsiteX0" fmla="*/ 0 w 12227003"/>
              <a:gd name="connsiteY0" fmla="*/ 2854532 h 2854532"/>
              <a:gd name="connsiteX1" fmla="*/ 8791 w 12227003"/>
              <a:gd name="connsiteY1" fmla="*/ 659177 h 2854532"/>
              <a:gd name="connsiteX2" fmla="*/ 3693287 w 12227003"/>
              <a:gd name="connsiteY2" fmla="*/ 40613 h 2854532"/>
              <a:gd name="connsiteX3" fmla="*/ 8839027 w 12227003"/>
              <a:gd name="connsiteY3" fmla="*/ 706243 h 2854532"/>
              <a:gd name="connsiteX4" fmla="*/ 12191827 w 12227003"/>
              <a:gd name="connsiteY4" fmla="*/ 272 h 2854532"/>
              <a:gd name="connsiteX5" fmla="*/ 12226996 w 12227003"/>
              <a:gd name="connsiteY5" fmla="*/ 2272795 h 2854532"/>
              <a:gd name="connsiteX6" fmla="*/ 8909365 w 12227003"/>
              <a:gd name="connsiteY6" fmla="*/ 2785849 h 2854532"/>
              <a:gd name="connsiteX7" fmla="*/ 3693287 w 12227003"/>
              <a:gd name="connsiteY7" fmla="*/ 2264907 h 2854532"/>
              <a:gd name="connsiteX8" fmla="*/ 0 w 12227003"/>
              <a:gd name="connsiteY8" fmla="*/ 2854532 h 2854532"/>
              <a:gd name="connsiteX0" fmla="*/ 0 w 12227607"/>
              <a:gd name="connsiteY0" fmla="*/ 2854442 h 2854442"/>
              <a:gd name="connsiteX1" fmla="*/ 8791 w 12227607"/>
              <a:gd name="connsiteY1" fmla="*/ 659087 h 2854442"/>
              <a:gd name="connsiteX2" fmla="*/ 3693287 w 12227607"/>
              <a:gd name="connsiteY2" fmla="*/ 40523 h 2854442"/>
              <a:gd name="connsiteX3" fmla="*/ 8839027 w 12227607"/>
              <a:gd name="connsiteY3" fmla="*/ 706153 h 2854442"/>
              <a:gd name="connsiteX4" fmla="*/ 12191827 w 12227607"/>
              <a:gd name="connsiteY4" fmla="*/ 182 h 2854442"/>
              <a:gd name="connsiteX5" fmla="*/ 12226996 w 12227607"/>
              <a:gd name="connsiteY5" fmla="*/ 2272705 h 2854442"/>
              <a:gd name="connsiteX6" fmla="*/ 8909365 w 12227607"/>
              <a:gd name="connsiteY6" fmla="*/ 2785759 h 2854442"/>
              <a:gd name="connsiteX7" fmla="*/ 3693287 w 12227607"/>
              <a:gd name="connsiteY7" fmla="*/ 2264817 h 2854442"/>
              <a:gd name="connsiteX8" fmla="*/ 0 w 12227607"/>
              <a:gd name="connsiteY8" fmla="*/ 2854442 h 2854442"/>
              <a:gd name="connsiteX0" fmla="*/ 0 w 12227607"/>
              <a:gd name="connsiteY0" fmla="*/ 2854442 h 2854442"/>
              <a:gd name="connsiteX1" fmla="*/ 8791 w 12227607"/>
              <a:gd name="connsiteY1" fmla="*/ 659087 h 2854442"/>
              <a:gd name="connsiteX2" fmla="*/ 3693287 w 12227607"/>
              <a:gd name="connsiteY2" fmla="*/ 40523 h 2854442"/>
              <a:gd name="connsiteX3" fmla="*/ 8839027 w 12227607"/>
              <a:gd name="connsiteY3" fmla="*/ 706153 h 2854442"/>
              <a:gd name="connsiteX4" fmla="*/ 12191827 w 12227607"/>
              <a:gd name="connsiteY4" fmla="*/ 182 h 2854442"/>
              <a:gd name="connsiteX5" fmla="*/ 12226996 w 12227607"/>
              <a:gd name="connsiteY5" fmla="*/ 2272705 h 2854442"/>
              <a:gd name="connsiteX6" fmla="*/ 8909365 w 12227607"/>
              <a:gd name="connsiteY6" fmla="*/ 2785759 h 2854442"/>
              <a:gd name="connsiteX7" fmla="*/ 3693287 w 12227607"/>
              <a:gd name="connsiteY7" fmla="*/ 2264817 h 2854442"/>
              <a:gd name="connsiteX8" fmla="*/ 0 w 12227607"/>
              <a:gd name="connsiteY8" fmla="*/ 2854442 h 2854442"/>
              <a:gd name="connsiteX0" fmla="*/ 0 w 12227607"/>
              <a:gd name="connsiteY0" fmla="*/ 2854442 h 2854442"/>
              <a:gd name="connsiteX1" fmla="*/ 8791 w 12227607"/>
              <a:gd name="connsiteY1" fmla="*/ 659087 h 2854442"/>
              <a:gd name="connsiteX2" fmla="*/ 3693287 w 12227607"/>
              <a:gd name="connsiteY2" fmla="*/ 40523 h 2854442"/>
              <a:gd name="connsiteX3" fmla="*/ 8839027 w 12227607"/>
              <a:gd name="connsiteY3" fmla="*/ 706153 h 2854442"/>
              <a:gd name="connsiteX4" fmla="*/ 12191827 w 12227607"/>
              <a:gd name="connsiteY4" fmla="*/ 182 h 2854442"/>
              <a:gd name="connsiteX5" fmla="*/ 12226996 w 12227607"/>
              <a:gd name="connsiteY5" fmla="*/ 2272705 h 2854442"/>
              <a:gd name="connsiteX6" fmla="*/ 8909365 w 12227607"/>
              <a:gd name="connsiteY6" fmla="*/ 2785759 h 2854442"/>
              <a:gd name="connsiteX7" fmla="*/ 3693287 w 12227607"/>
              <a:gd name="connsiteY7" fmla="*/ 2264817 h 2854442"/>
              <a:gd name="connsiteX8" fmla="*/ 0 w 12227607"/>
              <a:gd name="connsiteY8" fmla="*/ 2854442 h 2854442"/>
              <a:gd name="connsiteX0" fmla="*/ 0 w 12227607"/>
              <a:gd name="connsiteY0" fmla="*/ 2854442 h 2854442"/>
              <a:gd name="connsiteX1" fmla="*/ 8791 w 12227607"/>
              <a:gd name="connsiteY1" fmla="*/ 659087 h 2854442"/>
              <a:gd name="connsiteX2" fmla="*/ 3693287 w 12227607"/>
              <a:gd name="connsiteY2" fmla="*/ 40523 h 2854442"/>
              <a:gd name="connsiteX3" fmla="*/ 8839027 w 12227607"/>
              <a:gd name="connsiteY3" fmla="*/ 706153 h 2854442"/>
              <a:gd name="connsiteX4" fmla="*/ 12191827 w 12227607"/>
              <a:gd name="connsiteY4" fmla="*/ 182 h 2854442"/>
              <a:gd name="connsiteX5" fmla="*/ 12226996 w 12227607"/>
              <a:gd name="connsiteY5" fmla="*/ 2272705 h 2854442"/>
              <a:gd name="connsiteX6" fmla="*/ 8909365 w 12227607"/>
              <a:gd name="connsiteY6" fmla="*/ 2785759 h 2854442"/>
              <a:gd name="connsiteX7" fmla="*/ 3693287 w 12227607"/>
              <a:gd name="connsiteY7" fmla="*/ 2264817 h 2854442"/>
              <a:gd name="connsiteX8" fmla="*/ 0 w 12227607"/>
              <a:gd name="connsiteY8" fmla="*/ 2854442 h 2854442"/>
              <a:gd name="connsiteX0" fmla="*/ 0 w 12227607"/>
              <a:gd name="connsiteY0" fmla="*/ 2854442 h 2854442"/>
              <a:gd name="connsiteX1" fmla="*/ 8791 w 12227607"/>
              <a:gd name="connsiteY1" fmla="*/ 659087 h 2854442"/>
              <a:gd name="connsiteX2" fmla="*/ 3693287 w 12227607"/>
              <a:gd name="connsiteY2" fmla="*/ 40523 h 2854442"/>
              <a:gd name="connsiteX3" fmla="*/ 8839027 w 12227607"/>
              <a:gd name="connsiteY3" fmla="*/ 706153 h 2854442"/>
              <a:gd name="connsiteX4" fmla="*/ 12191827 w 12227607"/>
              <a:gd name="connsiteY4" fmla="*/ 182 h 2854442"/>
              <a:gd name="connsiteX5" fmla="*/ 12226996 w 12227607"/>
              <a:gd name="connsiteY5" fmla="*/ 2272705 h 2854442"/>
              <a:gd name="connsiteX6" fmla="*/ 8909365 w 12227607"/>
              <a:gd name="connsiteY6" fmla="*/ 2785759 h 2854442"/>
              <a:gd name="connsiteX7" fmla="*/ 3693287 w 12227607"/>
              <a:gd name="connsiteY7" fmla="*/ 2264817 h 2854442"/>
              <a:gd name="connsiteX8" fmla="*/ 0 w 12227607"/>
              <a:gd name="connsiteY8" fmla="*/ 2854442 h 2854442"/>
              <a:gd name="connsiteX0" fmla="*/ 0 w 12227607"/>
              <a:gd name="connsiteY0" fmla="*/ 2854442 h 2854442"/>
              <a:gd name="connsiteX1" fmla="*/ 8791 w 12227607"/>
              <a:gd name="connsiteY1" fmla="*/ 659087 h 2854442"/>
              <a:gd name="connsiteX2" fmla="*/ 3693287 w 12227607"/>
              <a:gd name="connsiteY2" fmla="*/ 40523 h 2854442"/>
              <a:gd name="connsiteX3" fmla="*/ 8839027 w 12227607"/>
              <a:gd name="connsiteY3" fmla="*/ 706153 h 2854442"/>
              <a:gd name="connsiteX4" fmla="*/ 12191827 w 12227607"/>
              <a:gd name="connsiteY4" fmla="*/ 182 h 2854442"/>
              <a:gd name="connsiteX5" fmla="*/ 12226996 w 12227607"/>
              <a:gd name="connsiteY5" fmla="*/ 2272705 h 2854442"/>
              <a:gd name="connsiteX6" fmla="*/ 8909365 w 12227607"/>
              <a:gd name="connsiteY6" fmla="*/ 2785759 h 2854442"/>
              <a:gd name="connsiteX7" fmla="*/ 3693287 w 12227607"/>
              <a:gd name="connsiteY7" fmla="*/ 2264817 h 2854442"/>
              <a:gd name="connsiteX8" fmla="*/ 0 w 12227607"/>
              <a:gd name="connsiteY8" fmla="*/ 2854442 h 2854442"/>
              <a:gd name="connsiteX0" fmla="*/ 0 w 12227607"/>
              <a:gd name="connsiteY0" fmla="*/ 2977955 h 2977955"/>
              <a:gd name="connsiteX1" fmla="*/ 8791 w 12227607"/>
              <a:gd name="connsiteY1" fmla="*/ 782600 h 2977955"/>
              <a:gd name="connsiteX2" fmla="*/ 3702080 w 12227607"/>
              <a:gd name="connsiteY2" fmla="*/ 57 h 2977955"/>
              <a:gd name="connsiteX3" fmla="*/ 8839027 w 12227607"/>
              <a:gd name="connsiteY3" fmla="*/ 829666 h 2977955"/>
              <a:gd name="connsiteX4" fmla="*/ 12191827 w 12227607"/>
              <a:gd name="connsiteY4" fmla="*/ 123695 h 2977955"/>
              <a:gd name="connsiteX5" fmla="*/ 12226996 w 12227607"/>
              <a:gd name="connsiteY5" fmla="*/ 2396218 h 2977955"/>
              <a:gd name="connsiteX6" fmla="*/ 8909365 w 12227607"/>
              <a:gd name="connsiteY6" fmla="*/ 2909272 h 2977955"/>
              <a:gd name="connsiteX7" fmla="*/ 3693287 w 12227607"/>
              <a:gd name="connsiteY7" fmla="*/ 2388330 h 2977955"/>
              <a:gd name="connsiteX8" fmla="*/ 0 w 12227607"/>
              <a:gd name="connsiteY8" fmla="*/ 2977955 h 2977955"/>
              <a:gd name="connsiteX0" fmla="*/ 0 w 12227607"/>
              <a:gd name="connsiteY0" fmla="*/ 2977981 h 2977981"/>
              <a:gd name="connsiteX1" fmla="*/ 8791 w 12227607"/>
              <a:gd name="connsiteY1" fmla="*/ 782626 h 2977981"/>
              <a:gd name="connsiteX2" fmla="*/ 3702080 w 12227607"/>
              <a:gd name="connsiteY2" fmla="*/ 83 h 2977981"/>
              <a:gd name="connsiteX3" fmla="*/ 8768689 w 12227607"/>
              <a:gd name="connsiteY3" fmla="*/ 839338 h 2977981"/>
              <a:gd name="connsiteX4" fmla="*/ 12191827 w 12227607"/>
              <a:gd name="connsiteY4" fmla="*/ 123721 h 2977981"/>
              <a:gd name="connsiteX5" fmla="*/ 12226996 w 12227607"/>
              <a:gd name="connsiteY5" fmla="*/ 2396244 h 2977981"/>
              <a:gd name="connsiteX6" fmla="*/ 8909365 w 12227607"/>
              <a:gd name="connsiteY6" fmla="*/ 2909298 h 2977981"/>
              <a:gd name="connsiteX7" fmla="*/ 3693287 w 12227607"/>
              <a:gd name="connsiteY7" fmla="*/ 2388356 h 2977981"/>
              <a:gd name="connsiteX8" fmla="*/ 0 w 12227607"/>
              <a:gd name="connsiteY8" fmla="*/ 2977981 h 2977981"/>
              <a:gd name="connsiteX0" fmla="*/ 0 w 12227607"/>
              <a:gd name="connsiteY0" fmla="*/ 2977981 h 2977981"/>
              <a:gd name="connsiteX1" fmla="*/ 8791 w 12227607"/>
              <a:gd name="connsiteY1" fmla="*/ 782626 h 2977981"/>
              <a:gd name="connsiteX2" fmla="*/ 3702080 w 12227607"/>
              <a:gd name="connsiteY2" fmla="*/ 83 h 2977981"/>
              <a:gd name="connsiteX3" fmla="*/ 8768689 w 12227607"/>
              <a:gd name="connsiteY3" fmla="*/ 839338 h 2977981"/>
              <a:gd name="connsiteX4" fmla="*/ 12191827 w 12227607"/>
              <a:gd name="connsiteY4" fmla="*/ 123721 h 2977981"/>
              <a:gd name="connsiteX5" fmla="*/ 12226996 w 12227607"/>
              <a:gd name="connsiteY5" fmla="*/ 2396244 h 2977981"/>
              <a:gd name="connsiteX6" fmla="*/ 8909365 w 12227607"/>
              <a:gd name="connsiteY6" fmla="*/ 2909298 h 2977981"/>
              <a:gd name="connsiteX7" fmla="*/ 3693287 w 12227607"/>
              <a:gd name="connsiteY7" fmla="*/ 2388356 h 2977981"/>
              <a:gd name="connsiteX8" fmla="*/ 0 w 12227607"/>
              <a:gd name="connsiteY8" fmla="*/ 2977981 h 2977981"/>
              <a:gd name="connsiteX0" fmla="*/ 0 w 12227607"/>
              <a:gd name="connsiteY0" fmla="*/ 2977935 h 2977935"/>
              <a:gd name="connsiteX1" fmla="*/ 8791 w 12227607"/>
              <a:gd name="connsiteY1" fmla="*/ 782580 h 2977935"/>
              <a:gd name="connsiteX2" fmla="*/ 3702080 w 12227607"/>
              <a:gd name="connsiteY2" fmla="*/ 37 h 2977935"/>
              <a:gd name="connsiteX3" fmla="*/ 8610427 w 12227607"/>
              <a:gd name="connsiteY3" fmla="*/ 820000 h 2977935"/>
              <a:gd name="connsiteX4" fmla="*/ 12191827 w 12227607"/>
              <a:gd name="connsiteY4" fmla="*/ 123675 h 2977935"/>
              <a:gd name="connsiteX5" fmla="*/ 12226996 w 12227607"/>
              <a:gd name="connsiteY5" fmla="*/ 2396198 h 2977935"/>
              <a:gd name="connsiteX6" fmla="*/ 8909365 w 12227607"/>
              <a:gd name="connsiteY6" fmla="*/ 2909252 h 2977935"/>
              <a:gd name="connsiteX7" fmla="*/ 3693287 w 12227607"/>
              <a:gd name="connsiteY7" fmla="*/ 2388310 h 2977935"/>
              <a:gd name="connsiteX8" fmla="*/ 0 w 12227607"/>
              <a:gd name="connsiteY8" fmla="*/ 2977935 h 2977935"/>
              <a:gd name="connsiteX0" fmla="*/ 0 w 12227607"/>
              <a:gd name="connsiteY0" fmla="*/ 2977900 h 2977900"/>
              <a:gd name="connsiteX1" fmla="*/ 8791 w 12227607"/>
              <a:gd name="connsiteY1" fmla="*/ 782545 h 2977900"/>
              <a:gd name="connsiteX2" fmla="*/ 3702080 w 12227607"/>
              <a:gd name="connsiteY2" fmla="*/ 2 h 2977900"/>
              <a:gd name="connsiteX3" fmla="*/ 8540089 w 12227607"/>
              <a:gd name="connsiteY3" fmla="*/ 791027 h 2977900"/>
              <a:gd name="connsiteX4" fmla="*/ 12191827 w 12227607"/>
              <a:gd name="connsiteY4" fmla="*/ 123640 h 2977900"/>
              <a:gd name="connsiteX5" fmla="*/ 12226996 w 12227607"/>
              <a:gd name="connsiteY5" fmla="*/ 2396163 h 2977900"/>
              <a:gd name="connsiteX6" fmla="*/ 8909365 w 12227607"/>
              <a:gd name="connsiteY6" fmla="*/ 2909217 h 2977900"/>
              <a:gd name="connsiteX7" fmla="*/ 3693287 w 12227607"/>
              <a:gd name="connsiteY7" fmla="*/ 2388275 h 2977900"/>
              <a:gd name="connsiteX8" fmla="*/ 0 w 12227607"/>
              <a:gd name="connsiteY8" fmla="*/ 2977900 h 2977900"/>
              <a:gd name="connsiteX0" fmla="*/ 0 w 12227607"/>
              <a:gd name="connsiteY0" fmla="*/ 2977960 h 2977960"/>
              <a:gd name="connsiteX1" fmla="*/ 8791 w 12227607"/>
              <a:gd name="connsiteY1" fmla="*/ 782605 h 2977960"/>
              <a:gd name="connsiteX2" fmla="*/ 3702080 w 12227607"/>
              <a:gd name="connsiteY2" fmla="*/ 62 h 2977960"/>
              <a:gd name="connsiteX3" fmla="*/ 8540089 w 12227607"/>
              <a:gd name="connsiteY3" fmla="*/ 791087 h 2977960"/>
              <a:gd name="connsiteX4" fmla="*/ 12191827 w 12227607"/>
              <a:gd name="connsiteY4" fmla="*/ 123700 h 2977960"/>
              <a:gd name="connsiteX5" fmla="*/ 12226996 w 12227607"/>
              <a:gd name="connsiteY5" fmla="*/ 2396223 h 2977960"/>
              <a:gd name="connsiteX6" fmla="*/ 8909365 w 12227607"/>
              <a:gd name="connsiteY6" fmla="*/ 2909277 h 2977960"/>
              <a:gd name="connsiteX7" fmla="*/ 3693287 w 12227607"/>
              <a:gd name="connsiteY7" fmla="*/ 2388335 h 2977960"/>
              <a:gd name="connsiteX8" fmla="*/ 0 w 12227607"/>
              <a:gd name="connsiteY8" fmla="*/ 2977960 h 2977960"/>
              <a:gd name="connsiteX0" fmla="*/ 0 w 12227607"/>
              <a:gd name="connsiteY0" fmla="*/ 2977960 h 2977960"/>
              <a:gd name="connsiteX1" fmla="*/ 8791 w 12227607"/>
              <a:gd name="connsiteY1" fmla="*/ 782605 h 2977960"/>
              <a:gd name="connsiteX2" fmla="*/ 3702080 w 12227607"/>
              <a:gd name="connsiteY2" fmla="*/ 62 h 2977960"/>
              <a:gd name="connsiteX3" fmla="*/ 8540089 w 12227607"/>
              <a:gd name="connsiteY3" fmla="*/ 791087 h 2977960"/>
              <a:gd name="connsiteX4" fmla="*/ 12191827 w 12227607"/>
              <a:gd name="connsiteY4" fmla="*/ 123700 h 2977960"/>
              <a:gd name="connsiteX5" fmla="*/ 12226996 w 12227607"/>
              <a:gd name="connsiteY5" fmla="*/ 2396223 h 2977960"/>
              <a:gd name="connsiteX6" fmla="*/ 8540088 w 12227607"/>
              <a:gd name="connsiteY6" fmla="*/ 2889985 h 2977960"/>
              <a:gd name="connsiteX7" fmla="*/ 3693287 w 12227607"/>
              <a:gd name="connsiteY7" fmla="*/ 2388335 h 2977960"/>
              <a:gd name="connsiteX8" fmla="*/ 0 w 12227607"/>
              <a:gd name="connsiteY8" fmla="*/ 2977960 h 2977960"/>
              <a:gd name="connsiteX0" fmla="*/ 0 w 12227607"/>
              <a:gd name="connsiteY0" fmla="*/ 2977960 h 3005922"/>
              <a:gd name="connsiteX1" fmla="*/ 8791 w 12227607"/>
              <a:gd name="connsiteY1" fmla="*/ 782605 h 3005922"/>
              <a:gd name="connsiteX2" fmla="*/ 3702080 w 12227607"/>
              <a:gd name="connsiteY2" fmla="*/ 62 h 3005922"/>
              <a:gd name="connsiteX3" fmla="*/ 8540089 w 12227607"/>
              <a:gd name="connsiteY3" fmla="*/ 791087 h 3005922"/>
              <a:gd name="connsiteX4" fmla="*/ 12191827 w 12227607"/>
              <a:gd name="connsiteY4" fmla="*/ 123700 h 3005922"/>
              <a:gd name="connsiteX5" fmla="*/ 12226996 w 12227607"/>
              <a:gd name="connsiteY5" fmla="*/ 2396223 h 3005922"/>
              <a:gd name="connsiteX6" fmla="*/ 8584050 w 12227607"/>
              <a:gd name="connsiteY6" fmla="*/ 3005736 h 3005922"/>
              <a:gd name="connsiteX7" fmla="*/ 3693287 w 12227607"/>
              <a:gd name="connsiteY7" fmla="*/ 2388335 h 3005922"/>
              <a:gd name="connsiteX8" fmla="*/ 0 w 12227607"/>
              <a:gd name="connsiteY8" fmla="*/ 2977960 h 3005922"/>
              <a:gd name="connsiteX0" fmla="*/ 0 w 12227607"/>
              <a:gd name="connsiteY0" fmla="*/ 2977960 h 3006078"/>
              <a:gd name="connsiteX1" fmla="*/ 8791 w 12227607"/>
              <a:gd name="connsiteY1" fmla="*/ 782605 h 3006078"/>
              <a:gd name="connsiteX2" fmla="*/ 3702080 w 12227607"/>
              <a:gd name="connsiteY2" fmla="*/ 62 h 3006078"/>
              <a:gd name="connsiteX3" fmla="*/ 8540089 w 12227607"/>
              <a:gd name="connsiteY3" fmla="*/ 791087 h 3006078"/>
              <a:gd name="connsiteX4" fmla="*/ 12191827 w 12227607"/>
              <a:gd name="connsiteY4" fmla="*/ 123700 h 3006078"/>
              <a:gd name="connsiteX5" fmla="*/ 12226996 w 12227607"/>
              <a:gd name="connsiteY5" fmla="*/ 2396223 h 3006078"/>
              <a:gd name="connsiteX6" fmla="*/ 8584050 w 12227607"/>
              <a:gd name="connsiteY6" fmla="*/ 3005736 h 3006078"/>
              <a:gd name="connsiteX7" fmla="*/ 3684494 w 12227607"/>
              <a:gd name="connsiteY7" fmla="*/ 2291877 h 3006078"/>
              <a:gd name="connsiteX8" fmla="*/ 0 w 12227607"/>
              <a:gd name="connsiteY8" fmla="*/ 2977960 h 3006078"/>
              <a:gd name="connsiteX0" fmla="*/ 0 w 12227607"/>
              <a:gd name="connsiteY0" fmla="*/ 2977960 h 3006018"/>
              <a:gd name="connsiteX1" fmla="*/ 8791 w 12227607"/>
              <a:gd name="connsiteY1" fmla="*/ 782605 h 3006018"/>
              <a:gd name="connsiteX2" fmla="*/ 3702080 w 12227607"/>
              <a:gd name="connsiteY2" fmla="*/ 62 h 3006018"/>
              <a:gd name="connsiteX3" fmla="*/ 8540089 w 12227607"/>
              <a:gd name="connsiteY3" fmla="*/ 791087 h 3006018"/>
              <a:gd name="connsiteX4" fmla="*/ 12191827 w 12227607"/>
              <a:gd name="connsiteY4" fmla="*/ 123700 h 3006018"/>
              <a:gd name="connsiteX5" fmla="*/ 12226996 w 12227607"/>
              <a:gd name="connsiteY5" fmla="*/ 2396223 h 3006018"/>
              <a:gd name="connsiteX6" fmla="*/ 8584050 w 12227607"/>
              <a:gd name="connsiteY6" fmla="*/ 3005736 h 3006018"/>
              <a:gd name="connsiteX7" fmla="*/ 3666910 w 12227607"/>
              <a:gd name="connsiteY7" fmla="*/ 2301523 h 3006018"/>
              <a:gd name="connsiteX8" fmla="*/ 0 w 12227607"/>
              <a:gd name="connsiteY8" fmla="*/ 2977960 h 3006018"/>
              <a:gd name="connsiteX0" fmla="*/ 0 w 12227607"/>
              <a:gd name="connsiteY0" fmla="*/ 2977960 h 3006018"/>
              <a:gd name="connsiteX1" fmla="*/ 8791 w 12227607"/>
              <a:gd name="connsiteY1" fmla="*/ 782605 h 3006018"/>
              <a:gd name="connsiteX2" fmla="*/ 3702080 w 12227607"/>
              <a:gd name="connsiteY2" fmla="*/ 62 h 3006018"/>
              <a:gd name="connsiteX3" fmla="*/ 8540089 w 12227607"/>
              <a:gd name="connsiteY3" fmla="*/ 791087 h 3006018"/>
              <a:gd name="connsiteX4" fmla="*/ 12191827 w 12227607"/>
              <a:gd name="connsiteY4" fmla="*/ 123700 h 3006018"/>
              <a:gd name="connsiteX5" fmla="*/ 12226996 w 12227607"/>
              <a:gd name="connsiteY5" fmla="*/ 2396223 h 3006018"/>
              <a:gd name="connsiteX6" fmla="*/ 8584050 w 12227607"/>
              <a:gd name="connsiteY6" fmla="*/ 3005736 h 3006018"/>
              <a:gd name="connsiteX7" fmla="*/ 3666910 w 12227607"/>
              <a:gd name="connsiteY7" fmla="*/ 2301523 h 3006018"/>
              <a:gd name="connsiteX8" fmla="*/ 0 w 12227607"/>
              <a:gd name="connsiteY8" fmla="*/ 2977960 h 3006018"/>
              <a:gd name="connsiteX0" fmla="*/ 0 w 12227607"/>
              <a:gd name="connsiteY0" fmla="*/ 2977960 h 3006452"/>
              <a:gd name="connsiteX1" fmla="*/ 8791 w 12227607"/>
              <a:gd name="connsiteY1" fmla="*/ 782605 h 3006452"/>
              <a:gd name="connsiteX2" fmla="*/ 3702080 w 12227607"/>
              <a:gd name="connsiteY2" fmla="*/ 62 h 3006452"/>
              <a:gd name="connsiteX3" fmla="*/ 8540089 w 12227607"/>
              <a:gd name="connsiteY3" fmla="*/ 791087 h 3006452"/>
              <a:gd name="connsiteX4" fmla="*/ 12191827 w 12227607"/>
              <a:gd name="connsiteY4" fmla="*/ 123700 h 3006452"/>
              <a:gd name="connsiteX5" fmla="*/ 12226996 w 12227607"/>
              <a:gd name="connsiteY5" fmla="*/ 2396223 h 3006452"/>
              <a:gd name="connsiteX6" fmla="*/ 8584050 w 12227607"/>
              <a:gd name="connsiteY6" fmla="*/ 3005736 h 3006452"/>
              <a:gd name="connsiteX7" fmla="*/ 3666910 w 12227607"/>
              <a:gd name="connsiteY7" fmla="*/ 2301523 h 3006452"/>
              <a:gd name="connsiteX8" fmla="*/ 0 w 12227607"/>
              <a:gd name="connsiteY8" fmla="*/ 2977960 h 3006452"/>
              <a:gd name="connsiteX0" fmla="*/ 0 w 12227607"/>
              <a:gd name="connsiteY0" fmla="*/ 2977965 h 3006457"/>
              <a:gd name="connsiteX1" fmla="*/ 8791 w 12227607"/>
              <a:gd name="connsiteY1" fmla="*/ 782610 h 3006457"/>
              <a:gd name="connsiteX2" fmla="*/ 3702080 w 12227607"/>
              <a:gd name="connsiteY2" fmla="*/ 67 h 3006457"/>
              <a:gd name="connsiteX3" fmla="*/ 8540089 w 12227607"/>
              <a:gd name="connsiteY3" fmla="*/ 791092 h 3006457"/>
              <a:gd name="connsiteX4" fmla="*/ 12191827 w 12227607"/>
              <a:gd name="connsiteY4" fmla="*/ 123705 h 3006457"/>
              <a:gd name="connsiteX5" fmla="*/ 12226996 w 12227607"/>
              <a:gd name="connsiteY5" fmla="*/ 2396228 h 3006457"/>
              <a:gd name="connsiteX6" fmla="*/ 8584050 w 12227607"/>
              <a:gd name="connsiteY6" fmla="*/ 3005741 h 3006457"/>
              <a:gd name="connsiteX7" fmla="*/ 3666910 w 12227607"/>
              <a:gd name="connsiteY7" fmla="*/ 2301528 h 3006457"/>
              <a:gd name="connsiteX8" fmla="*/ 0 w 12227607"/>
              <a:gd name="connsiteY8" fmla="*/ 2977965 h 3006457"/>
              <a:gd name="connsiteX0" fmla="*/ 0 w 12227502"/>
              <a:gd name="connsiteY0" fmla="*/ 2977963 h 3006455"/>
              <a:gd name="connsiteX1" fmla="*/ 8791 w 12227502"/>
              <a:gd name="connsiteY1" fmla="*/ 782608 h 3006455"/>
              <a:gd name="connsiteX2" fmla="*/ 3702080 w 12227502"/>
              <a:gd name="connsiteY2" fmla="*/ 65 h 3006455"/>
              <a:gd name="connsiteX3" fmla="*/ 8540089 w 12227502"/>
              <a:gd name="connsiteY3" fmla="*/ 791090 h 3006455"/>
              <a:gd name="connsiteX4" fmla="*/ 12183035 w 12227502"/>
              <a:gd name="connsiteY4" fmla="*/ 65828 h 3006455"/>
              <a:gd name="connsiteX5" fmla="*/ 12226996 w 12227502"/>
              <a:gd name="connsiteY5" fmla="*/ 2396226 h 3006455"/>
              <a:gd name="connsiteX6" fmla="*/ 8584050 w 12227502"/>
              <a:gd name="connsiteY6" fmla="*/ 3005739 h 3006455"/>
              <a:gd name="connsiteX7" fmla="*/ 3666910 w 12227502"/>
              <a:gd name="connsiteY7" fmla="*/ 2301526 h 3006455"/>
              <a:gd name="connsiteX8" fmla="*/ 0 w 12227502"/>
              <a:gd name="connsiteY8" fmla="*/ 2977963 h 3006455"/>
              <a:gd name="connsiteX0" fmla="*/ 0 w 12227768"/>
              <a:gd name="connsiteY0" fmla="*/ 2977963 h 3006455"/>
              <a:gd name="connsiteX1" fmla="*/ 8791 w 12227768"/>
              <a:gd name="connsiteY1" fmla="*/ 782608 h 3006455"/>
              <a:gd name="connsiteX2" fmla="*/ 3702080 w 12227768"/>
              <a:gd name="connsiteY2" fmla="*/ 65 h 3006455"/>
              <a:gd name="connsiteX3" fmla="*/ 8540089 w 12227768"/>
              <a:gd name="connsiteY3" fmla="*/ 791090 h 3006455"/>
              <a:gd name="connsiteX4" fmla="*/ 12200620 w 12227768"/>
              <a:gd name="connsiteY4" fmla="*/ 75473 h 3006455"/>
              <a:gd name="connsiteX5" fmla="*/ 12226996 w 12227768"/>
              <a:gd name="connsiteY5" fmla="*/ 2396226 h 3006455"/>
              <a:gd name="connsiteX6" fmla="*/ 8584050 w 12227768"/>
              <a:gd name="connsiteY6" fmla="*/ 3005739 h 3006455"/>
              <a:gd name="connsiteX7" fmla="*/ 3666910 w 12227768"/>
              <a:gd name="connsiteY7" fmla="*/ 2301526 h 3006455"/>
              <a:gd name="connsiteX8" fmla="*/ 0 w 12227768"/>
              <a:gd name="connsiteY8" fmla="*/ 2977963 h 3006455"/>
              <a:gd name="connsiteX0" fmla="*/ 0 w 12227768"/>
              <a:gd name="connsiteY0" fmla="*/ 3450586 h 3479078"/>
              <a:gd name="connsiteX1" fmla="*/ 8791 w 12227768"/>
              <a:gd name="connsiteY1" fmla="*/ 1255231 h 3479078"/>
              <a:gd name="connsiteX2" fmla="*/ 3719665 w 12227768"/>
              <a:gd name="connsiteY2" fmla="*/ 43 h 3479078"/>
              <a:gd name="connsiteX3" fmla="*/ 8540089 w 12227768"/>
              <a:gd name="connsiteY3" fmla="*/ 1263713 h 3479078"/>
              <a:gd name="connsiteX4" fmla="*/ 12200620 w 12227768"/>
              <a:gd name="connsiteY4" fmla="*/ 548096 h 3479078"/>
              <a:gd name="connsiteX5" fmla="*/ 12226996 w 12227768"/>
              <a:gd name="connsiteY5" fmla="*/ 2868849 h 3479078"/>
              <a:gd name="connsiteX6" fmla="*/ 8584050 w 12227768"/>
              <a:gd name="connsiteY6" fmla="*/ 3478362 h 3479078"/>
              <a:gd name="connsiteX7" fmla="*/ 3666910 w 12227768"/>
              <a:gd name="connsiteY7" fmla="*/ 2774149 h 3479078"/>
              <a:gd name="connsiteX8" fmla="*/ 0 w 12227768"/>
              <a:gd name="connsiteY8" fmla="*/ 3450586 h 3479078"/>
              <a:gd name="connsiteX0" fmla="*/ 0 w 12227768"/>
              <a:gd name="connsiteY0" fmla="*/ 3453312 h 3481804"/>
              <a:gd name="connsiteX1" fmla="*/ 8791 w 12227768"/>
              <a:gd name="connsiteY1" fmla="*/ 1257957 h 3481804"/>
              <a:gd name="connsiteX2" fmla="*/ 3719665 w 12227768"/>
              <a:gd name="connsiteY2" fmla="*/ 2769 h 3481804"/>
              <a:gd name="connsiteX3" fmla="*/ 8575258 w 12227768"/>
              <a:gd name="connsiteY3" fmla="*/ 909544 h 3481804"/>
              <a:gd name="connsiteX4" fmla="*/ 12200620 w 12227768"/>
              <a:gd name="connsiteY4" fmla="*/ 550822 h 3481804"/>
              <a:gd name="connsiteX5" fmla="*/ 12226996 w 12227768"/>
              <a:gd name="connsiteY5" fmla="*/ 2871575 h 3481804"/>
              <a:gd name="connsiteX6" fmla="*/ 8584050 w 12227768"/>
              <a:gd name="connsiteY6" fmla="*/ 3481088 h 3481804"/>
              <a:gd name="connsiteX7" fmla="*/ 3666910 w 12227768"/>
              <a:gd name="connsiteY7" fmla="*/ 2776875 h 3481804"/>
              <a:gd name="connsiteX8" fmla="*/ 0 w 12227768"/>
              <a:gd name="connsiteY8" fmla="*/ 3453312 h 3481804"/>
              <a:gd name="connsiteX0" fmla="*/ 0 w 12227768"/>
              <a:gd name="connsiteY0" fmla="*/ 3453149 h 3481641"/>
              <a:gd name="connsiteX1" fmla="*/ 8791 w 12227768"/>
              <a:gd name="connsiteY1" fmla="*/ 1257794 h 3481641"/>
              <a:gd name="connsiteX2" fmla="*/ 3719665 w 12227768"/>
              <a:gd name="connsiteY2" fmla="*/ 2606 h 3481641"/>
              <a:gd name="connsiteX3" fmla="*/ 8575258 w 12227768"/>
              <a:gd name="connsiteY3" fmla="*/ 909381 h 3481641"/>
              <a:gd name="connsiteX4" fmla="*/ 12200620 w 12227768"/>
              <a:gd name="connsiteY4" fmla="*/ 550659 h 3481641"/>
              <a:gd name="connsiteX5" fmla="*/ 12226996 w 12227768"/>
              <a:gd name="connsiteY5" fmla="*/ 2871412 h 3481641"/>
              <a:gd name="connsiteX6" fmla="*/ 8584050 w 12227768"/>
              <a:gd name="connsiteY6" fmla="*/ 3480925 h 3481641"/>
              <a:gd name="connsiteX7" fmla="*/ 3666910 w 12227768"/>
              <a:gd name="connsiteY7" fmla="*/ 2776712 h 3481641"/>
              <a:gd name="connsiteX8" fmla="*/ 0 w 12227768"/>
              <a:gd name="connsiteY8" fmla="*/ 3453149 h 3481641"/>
              <a:gd name="connsiteX0" fmla="*/ 0 w 12228614"/>
              <a:gd name="connsiteY0" fmla="*/ 3453086 h 3481578"/>
              <a:gd name="connsiteX1" fmla="*/ 8791 w 12228614"/>
              <a:gd name="connsiteY1" fmla="*/ 1257731 h 3481578"/>
              <a:gd name="connsiteX2" fmla="*/ 3719665 w 12228614"/>
              <a:gd name="connsiteY2" fmla="*/ 2543 h 3481578"/>
              <a:gd name="connsiteX3" fmla="*/ 8575258 w 12228614"/>
              <a:gd name="connsiteY3" fmla="*/ 909318 h 3481578"/>
              <a:gd name="connsiteX4" fmla="*/ 12218204 w 12228614"/>
              <a:gd name="connsiteY4" fmla="*/ 58660 h 3481578"/>
              <a:gd name="connsiteX5" fmla="*/ 12226996 w 12228614"/>
              <a:gd name="connsiteY5" fmla="*/ 2871349 h 3481578"/>
              <a:gd name="connsiteX6" fmla="*/ 8584050 w 12228614"/>
              <a:gd name="connsiteY6" fmla="*/ 3480862 h 3481578"/>
              <a:gd name="connsiteX7" fmla="*/ 3666910 w 12228614"/>
              <a:gd name="connsiteY7" fmla="*/ 2776649 h 3481578"/>
              <a:gd name="connsiteX8" fmla="*/ 0 w 12228614"/>
              <a:gd name="connsiteY8" fmla="*/ 3453086 h 3481578"/>
              <a:gd name="connsiteX0" fmla="*/ 0 w 12228614"/>
              <a:gd name="connsiteY0" fmla="*/ 3452035 h 3480527"/>
              <a:gd name="connsiteX1" fmla="*/ 26376 w 12228614"/>
              <a:gd name="connsiteY1" fmla="*/ 677931 h 3480527"/>
              <a:gd name="connsiteX2" fmla="*/ 3719665 w 12228614"/>
              <a:gd name="connsiteY2" fmla="*/ 1492 h 3480527"/>
              <a:gd name="connsiteX3" fmla="*/ 8575258 w 12228614"/>
              <a:gd name="connsiteY3" fmla="*/ 908267 h 3480527"/>
              <a:gd name="connsiteX4" fmla="*/ 12218204 w 12228614"/>
              <a:gd name="connsiteY4" fmla="*/ 57609 h 3480527"/>
              <a:gd name="connsiteX5" fmla="*/ 12226996 w 12228614"/>
              <a:gd name="connsiteY5" fmla="*/ 2870298 h 3480527"/>
              <a:gd name="connsiteX6" fmla="*/ 8584050 w 12228614"/>
              <a:gd name="connsiteY6" fmla="*/ 3479811 h 3480527"/>
              <a:gd name="connsiteX7" fmla="*/ 3666910 w 12228614"/>
              <a:gd name="connsiteY7" fmla="*/ 2775598 h 3480527"/>
              <a:gd name="connsiteX8" fmla="*/ 0 w 12228614"/>
              <a:gd name="connsiteY8" fmla="*/ 3452035 h 3480527"/>
              <a:gd name="connsiteX0" fmla="*/ 0 w 12228614"/>
              <a:gd name="connsiteY0" fmla="*/ 3450547 h 3479039"/>
              <a:gd name="connsiteX1" fmla="*/ 26376 w 12228614"/>
              <a:gd name="connsiteY1" fmla="*/ 676443 h 3479039"/>
              <a:gd name="connsiteX2" fmla="*/ 3719665 w 12228614"/>
              <a:gd name="connsiteY2" fmla="*/ 4 h 3479039"/>
              <a:gd name="connsiteX3" fmla="*/ 8575258 w 12228614"/>
              <a:gd name="connsiteY3" fmla="*/ 665634 h 3479039"/>
              <a:gd name="connsiteX4" fmla="*/ 12218204 w 12228614"/>
              <a:gd name="connsiteY4" fmla="*/ 56121 h 3479039"/>
              <a:gd name="connsiteX5" fmla="*/ 12226996 w 12228614"/>
              <a:gd name="connsiteY5" fmla="*/ 2868810 h 3479039"/>
              <a:gd name="connsiteX6" fmla="*/ 8584050 w 12228614"/>
              <a:gd name="connsiteY6" fmla="*/ 3478323 h 3479039"/>
              <a:gd name="connsiteX7" fmla="*/ 3666910 w 12228614"/>
              <a:gd name="connsiteY7" fmla="*/ 2774110 h 3479039"/>
              <a:gd name="connsiteX8" fmla="*/ 0 w 12228614"/>
              <a:gd name="connsiteY8" fmla="*/ 3450547 h 3479039"/>
              <a:gd name="connsiteX0" fmla="*/ 0 w 12228614"/>
              <a:gd name="connsiteY0" fmla="*/ 3450572 h 3479064"/>
              <a:gd name="connsiteX1" fmla="*/ 26376 w 12228614"/>
              <a:gd name="connsiteY1" fmla="*/ 676468 h 3479064"/>
              <a:gd name="connsiteX2" fmla="*/ 3719665 w 12228614"/>
              <a:gd name="connsiteY2" fmla="*/ 29 h 3479064"/>
              <a:gd name="connsiteX3" fmla="*/ 8592842 w 12228614"/>
              <a:gd name="connsiteY3" fmla="*/ 646368 h 3479064"/>
              <a:gd name="connsiteX4" fmla="*/ 12218204 w 12228614"/>
              <a:gd name="connsiteY4" fmla="*/ 56146 h 3479064"/>
              <a:gd name="connsiteX5" fmla="*/ 12226996 w 12228614"/>
              <a:gd name="connsiteY5" fmla="*/ 2868835 h 3479064"/>
              <a:gd name="connsiteX6" fmla="*/ 8584050 w 12228614"/>
              <a:gd name="connsiteY6" fmla="*/ 3478348 h 3479064"/>
              <a:gd name="connsiteX7" fmla="*/ 3666910 w 12228614"/>
              <a:gd name="connsiteY7" fmla="*/ 2774135 h 3479064"/>
              <a:gd name="connsiteX8" fmla="*/ 0 w 12228614"/>
              <a:gd name="connsiteY8" fmla="*/ 3450572 h 3479064"/>
              <a:gd name="connsiteX0" fmla="*/ 0 w 12228614"/>
              <a:gd name="connsiteY0" fmla="*/ 3450590 h 3479082"/>
              <a:gd name="connsiteX1" fmla="*/ 17584 w 12228614"/>
              <a:gd name="connsiteY1" fmla="*/ 608966 h 3479082"/>
              <a:gd name="connsiteX2" fmla="*/ 3719665 w 12228614"/>
              <a:gd name="connsiteY2" fmla="*/ 47 h 3479082"/>
              <a:gd name="connsiteX3" fmla="*/ 8592842 w 12228614"/>
              <a:gd name="connsiteY3" fmla="*/ 646386 h 3479082"/>
              <a:gd name="connsiteX4" fmla="*/ 12218204 w 12228614"/>
              <a:gd name="connsiteY4" fmla="*/ 56164 h 3479082"/>
              <a:gd name="connsiteX5" fmla="*/ 12226996 w 12228614"/>
              <a:gd name="connsiteY5" fmla="*/ 2868853 h 3479082"/>
              <a:gd name="connsiteX6" fmla="*/ 8584050 w 12228614"/>
              <a:gd name="connsiteY6" fmla="*/ 3478366 h 3479082"/>
              <a:gd name="connsiteX7" fmla="*/ 3666910 w 12228614"/>
              <a:gd name="connsiteY7" fmla="*/ 2774153 h 3479082"/>
              <a:gd name="connsiteX8" fmla="*/ 0 w 12228614"/>
              <a:gd name="connsiteY8" fmla="*/ 3450590 h 3479082"/>
              <a:gd name="connsiteX0" fmla="*/ 70505 w 12211196"/>
              <a:gd name="connsiteY0" fmla="*/ 3344486 h 3479082"/>
              <a:gd name="connsiteX1" fmla="*/ 166 w 12211196"/>
              <a:gd name="connsiteY1" fmla="*/ 608966 h 3479082"/>
              <a:gd name="connsiteX2" fmla="*/ 3702247 w 12211196"/>
              <a:gd name="connsiteY2" fmla="*/ 47 h 3479082"/>
              <a:gd name="connsiteX3" fmla="*/ 8575424 w 12211196"/>
              <a:gd name="connsiteY3" fmla="*/ 646386 h 3479082"/>
              <a:gd name="connsiteX4" fmla="*/ 12200786 w 12211196"/>
              <a:gd name="connsiteY4" fmla="*/ 56164 h 3479082"/>
              <a:gd name="connsiteX5" fmla="*/ 12209578 w 12211196"/>
              <a:gd name="connsiteY5" fmla="*/ 2868853 h 3479082"/>
              <a:gd name="connsiteX6" fmla="*/ 8566632 w 12211196"/>
              <a:gd name="connsiteY6" fmla="*/ 3478366 h 3479082"/>
              <a:gd name="connsiteX7" fmla="*/ 3649492 w 12211196"/>
              <a:gd name="connsiteY7" fmla="*/ 2774153 h 3479082"/>
              <a:gd name="connsiteX8" fmla="*/ 70505 w 12211196"/>
              <a:gd name="connsiteY8" fmla="*/ 3344486 h 3479082"/>
              <a:gd name="connsiteX0" fmla="*/ 0 w 12246198"/>
              <a:gd name="connsiteY0" fmla="*/ 3479527 h 3479527"/>
              <a:gd name="connsiteX1" fmla="*/ 35168 w 12246198"/>
              <a:gd name="connsiteY1" fmla="*/ 608966 h 3479527"/>
              <a:gd name="connsiteX2" fmla="*/ 3737249 w 12246198"/>
              <a:gd name="connsiteY2" fmla="*/ 47 h 3479527"/>
              <a:gd name="connsiteX3" fmla="*/ 8610426 w 12246198"/>
              <a:gd name="connsiteY3" fmla="*/ 646386 h 3479527"/>
              <a:gd name="connsiteX4" fmla="*/ 12235788 w 12246198"/>
              <a:gd name="connsiteY4" fmla="*/ 56164 h 3479527"/>
              <a:gd name="connsiteX5" fmla="*/ 12244580 w 12246198"/>
              <a:gd name="connsiteY5" fmla="*/ 2868853 h 3479527"/>
              <a:gd name="connsiteX6" fmla="*/ 8601634 w 12246198"/>
              <a:gd name="connsiteY6" fmla="*/ 3478366 h 3479527"/>
              <a:gd name="connsiteX7" fmla="*/ 3684494 w 12246198"/>
              <a:gd name="connsiteY7" fmla="*/ 2774153 h 3479527"/>
              <a:gd name="connsiteX8" fmla="*/ 0 w 12246198"/>
              <a:gd name="connsiteY8" fmla="*/ 3479527 h 3479527"/>
              <a:gd name="connsiteX0" fmla="*/ 853 w 12211882"/>
              <a:gd name="connsiteY0" fmla="*/ 3469882 h 3479082"/>
              <a:gd name="connsiteX1" fmla="*/ 852 w 12211882"/>
              <a:gd name="connsiteY1" fmla="*/ 608966 h 3479082"/>
              <a:gd name="connsiteX2" fmla="*/ 3702933 w 12211882"/>
              <a:gd name="connsiteY2" fmla="*/ 47 h 3479082"/>
              <a:gd name="connsiteX3" fmla="*/ 8576110 w 12211882"/>
              <a:gd name="connsiteY3" fmla="*/ 646386 h 3479082"/>
              <a:gd name="connsiteX4" fmla="*/ 12201472 w 12211882"/>
              <a:gd name="connsiteY4" fmla="*/ 56164 h 3479082"/>
              <a:gd name="connsiteX5" fmla="*/ 12210264 w 12211882"/>
              <a:gd name="connsiteY5" fmla="*/ 2868853 h 3479082"/>
              <a:gd name="connsiteX6" fmla="*/ 8567318 w 12211882"/>
              <a:gd name="connsiteY6" fmla="*/ 3478366 h 3479082"/>
              <a:gd name="connsiteX7" fmla="*/ 3650178 w 12211882"/>
              <a:gd name="connsiteY7" fmla="*/ 2774153 h 3479082"/>
              <a:gd name="connsiteX8" fmla="*/ 853 w 12211882"/>
              <a:gd name="connsiteY8" fmla="*/ 3469882 h 347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1882" h="3479082">
                <a:moveTo>
                  <a:pt x="853" y="3469882"/>
                </a:moveTo>
                <a:cubicBezTo>
                  <a:pt x="11024" y="3462697"/>
                  <a:pt x="-3544" y="635958"/>
                  <a:pt x="852" y="608966"/>
                </a:cubicBezTo>
                <a:cubicBezTo>
                  <a:pt x="27316" y="609409"/>
                  <a:pt x="2273723" y="-6190"/>
                  <a:pt x="3702933" y="47"/>
                </a:cubicBezTo>
                <a:cubicBezTo>
                  <a:pt x="5132143" y="6284"/>
                  <a:pt x="7159687" y="637033"/>
                  <a:pt x="8576110" y="646386"/>
                </a:cubicBezTo>
                <a:cubicBezTo>
                  <a:pt x="9992533" y="655739"/>
                  <a:pt x="12196759" y="50761"/>
                  <a:pt x="12201472" y="56164"/>
                </a:cubicBezTo>
                <a:cubicBezTo>
                  <a:pt x="12204403" y="32362"/>
                  <a:pt x="12216125" y="2902302"/>
                  <a:pt x="12210264" y="2868853"/>
                </a:cubicBezTo>
                <a:cubicBezTo>
                  <a:pt x="12214343" y="2844159"/>
                  <a:pt x="10161053" y="3503795"/>
                  <a:pt x="8567318" y="3478366"/>
                </a:cubicBezTo>
                <a:cubicBezTo>
                  <a:pt x="6973583" y="3452937"/>
                  <a:pt x="5077922" y="2775567"/>
                  <a:pt x="3650178" y="2774153"/>
                </a:cubicBezTo>
                <a:cubicBezTo>
                  <a:pt x="2222434" y="2772739"/>
                  <a:pt x="27519" y="3469465"/>
                  <a:pt x="853" y="3469882"/>
                </a:cubicBezTo>
                <a:close/>
              </a:path>
            </a:pathLst>
          </a:custGeom>
          <a:solidFill>
            <a:srgbClr val="2F4A89"/>
          </a:solidFill>
        </p:spPr>
        <p:txBody>
          <a:bodyPr wrap="square">
            <a:noAutofit/>
          </a:bodyPr>
          <a:lstStyle/>
          <a:p>
            <a:r>
              <a:rPr lang="en-US"/>
              <a:t>Click icon to add picture</a:t>
            </a:r>
            <a:endParaRPr lang="en-U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33364" y="4266152"/>
            <a:ext cx="1173476" cy="774954"/>
          </a:xfrm>
          <a:prstGeom prst="rect">
            <a:avLst/>
          </a:prstGeom>
        </p:spPr>
      </p:pic>
    </p:spTree>
    <p:extLst>
      <p:ext uri="{BB962C8B-B14F-4D97-AF65-F5344CB8AC3E}">
        <p14:creationId xmlns:p14="http://schemas.microsoft.com/office/powerpoint/2010/main" val="116211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v4">
    <p:spTree>
      <p:nvGrpSpPr>
        <p:cNvPr id="1" name=""/>
        <p:cNvGrpSpPr/>
        <p:nvPr/>
      </p:nvGrpSpPr>
      <p:grpSpPr>
        <a:xfrm>
          <a:off x="0" y="0"/>
          <a:ext cx="0" cy="0"/>
          <a:chOff x="0" y="0"/>
          <a:chExt cx="0" cy="0"/>
        </a:xfrm>
      </p:grpSpPr>
      <p:grpSp>
        <p:nvGrpSpPr>
          <p:cNvPr id="10" name="Group 9"/>
          <p:cNvGrpSpPr/>
          <p:nvPr userDrawn="1"/>
        </p:nvGrpSpPr>
        <p:grpSpPr>
          <a:xfrm>
            <a:off x="-57803" y="-24158"/>
            <a:ext cx="9263981" cy="4921575"/>
            <a:chOff x="-57803" y="-24158"/>
            <a:chExt cx="9263981" cy="4921575"/>
          </a:xfrm>
        </p:grpSpPr>
        <p:sp>
          <p:nvSpPr>
            <p:cNvPr id="12" name="Rectangle 13"/>
            <p:cNvSpPr/>
            <p:nvPr userDrawn="1"/>
          </p:nvSpPr>
          <p:spPr>
            <a:xfrm>
              <a:off x="-57803" y="-9549"/>
              <a:ext cx="9258690" cy="4906966"/>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54630"/>
                <a:gd name="connsiteX1" fmla="*/ 6696320 w 9261338"/>
                <a:gd name="connsiteY1" fmla="*/ 4852649 h 4854630"/>
                <a:gd name="connsiteX2" fmla="*/ 3342666 w 9261338"/>
                <a:gd name="connsiteY2" fmla="*/ 4455787 h 4854630"/>
                <a:gd name="connsiteX3" fmla="*/ 59534 w 9261338"/>
                <a:gd name="connsiteY3" fmla="*/ 4816474 h 4854630"/>
                <a:gd name="connsiteX4" fmla="*/ 0 w 9261338"/>
                <a:gd name="connsiteY4" fmla="*/ 0 h 4854630"/>
                <a:gd name="connsiteX5" fmla="*/ 9245461 w 9261338"/>
                <a:gd name="connsiteY5" fmla="*/ 0 h 4854630"/>
                <a:gd name="connsiteX6" fmla="*/ 9244297 w 9261338"/>
                <a:gd name="connsiteY6" fmla="*/ 2718557 h 4854630"/>
                <a:gd name="connsiteX0" fmla="*/ 9285149 w 9285149"/>
                <a:gd name="connsiteY0" fmla="*/ 4472526 h 4854051"/>
                <a:gd name="connsiteX1" fmla="*/ 6696320 w 9285149"/>
                <a:gd name="connsiteY1" fmla="*/ 4852649 h 4854051"/>
                <a:gd name="connsiteX2" fmla="*/ 3342666 w 9285149"/>
                <a:gd name="connsiteY2" fmla="*/ 4455787 h 4854051"/>
                <a:gd name="connsiteX3" fmla="*/ 59534 w 9285149"/>
                <a:gd name="connsiteY3" fmla="*/ 4816474 h 4854051"/>
                <a:gd name="connsiteX4" fmla="*/ 0 w 9285149"/>
                <a:gd name="connsiteY4" fmla="*/ 0 h 4854051"/>
                <a:gd name="connsiteX5" fmla="*/ 9245461 w 9285149"/>
                <a:gd name="connsiteY5" fmla="*/ 0 h 4854051"/>
                <a:gd name="connsiteX6" fmla="*/ 9244297 w 9285149"/>
                <a:gd name="connsiteY6" fmla="*/ 2718557 h 4854051"/>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19002 w 9258690"/>
                <a:gd name="connsiteY5" fmla="*/ 52915 h 4906966"/>
                <a:gd name="connsiteX6" fmla="*/ 9217838 w 9258690"/>
                <a:gd name="connsiteY6" fmla="*/ 277147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17838 w 9258690"/>
                <a:gd name="connsiteY6" fmla="*/ 2771472 h 4906966"/>
                <a:gd name="connsiteX0" fmla="*/ 9258690 w 9265346"/>
                <a:gd name="connsiteY0" fmla="*/ 4525441 h 4906966"/>
                <a:gd name="connsiteX1" fmla="*/ 6669861 w 9265346"/>
                <a:gd name="connsiteY1" fmla="*/ 4905564 h 4906966"/>
                <a:gd name="connsiteX2" fmla="*/ 3316207 w 9265346"/>
                <a:gd name="connsiteY2" fmla="*/ 4508702 h 4906966"/>
                <a:gd name="connsiteX3" fmla="*/ 33075 w 9265346"/>
                <a:gd name="connsiteY3" fmla="*/ 4869389 h 4906966"/>
                <a:gd name="connsiteX4" fmla="*/ 0 w 9265346"/>
                <a:gd name="connsiteY4" fmla="*/ 0 h 4906966"/>
                <a:gd name="connsiteX5" fmla="*/ 9238846 w 9265346"/>
                <a:gd name="connsiteY5" fmla="*/ 13229 h 4906966"/>
                <a:gd name="connsiteX6" fmla="*/ 9250911 w 9265346"/>
                <a:gd name="connsiteY6" fmla="*/ 287730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50911 w 9258690"/>
                <a:gd name="connsiteY6" fmla="*/ 287730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44296 w 9258690"/>
                <a:gd name="connsiteY6" fmla="*/ 3227864 h 490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8690" h="4906966">
                  <a:moveTo>
                    <a:pt x="9258690" y="4525441"/>
                  </a:moveTo>
                  <a:cubicBezTo>
                    <a:pt x="8859189" y="4632891"/>
                    <a:pt x="7941773" y="4929818"/>
                    <a:pt x="6669861" y="4905564"/>
                  </a:cubicBezTo>
                  <a:cubicBezTo>
                    <a:pt x="5647476" y="4918208"/>
                    <a:pt x="4185312" y="4537882"/>
                    <a:pt x="3316207" y="4508702"/>
                  </a:cubicBezTo>
                  <a:cubicBezTo>
                    <a:pt x="2486791" y="4466293"/>
                    <a:pt x="1633104" y="4471042"/>
                    <a:pt x="33075" y="4869389"/>
                  </a:cubicBezTo>
                  <a:lnTo>
                    <a:pt x="0" y="0"/>
                  </a:lnTo>
                  <a:lnTo>
                    <a:pt x="9238846" y="13229"/>
                  </a:lnTo>
                  <a:cubicBezTo>
                    <a:pt x="9232231" y="1559191"/>
                    <a:pt x="9252077" y="1590462"/>
                    <a:pt x="9244296" y="3227864"/>
                  </a:cubicBezTo>
                </a:path>
              </a:pathLst>
            </a:custGeom>
            <a:gradFill flip="none" rotWithShape="1">
              <a:gsLst>
                <a:gs pos="0">
                  <a:srgbClr val="2F4A89">
                    <a:alpha val="68000"/>
                  </a:srgb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3" name="Rectangle 13"/>
            <p:cNvSpPr/>
            <p:nvPr userDrawn="1"/>
          </p:nvSpPr>
          <p:spPr>
            <a:xfrm>
              <a:off x="-55160" y="-24158"/>
              <a:ext cx="9261338" cy="4876003"/>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1338" h="4876003">
                  <a:moveTo>
                    <a:pt x="9252075" y="4565127"/>
                  </a:moveTo>
                  <a:cubicBezTo>
                    <a:pt x="8852574" y="4672577"/>
                    <a:pt x="7968232" y="4876903"/>
                    <a:pt x="6696320" y="4852649"/>
                  </a:cubicBezTo>
                  <a:cubicBezTo>
                    <a:pt x="5673935" y="4865293"/>
                    <a:pt x="4211771" y="4484967"/>
                    <a:pt x="3342666" y="4455787"/>
                  </a:cubicBezTo>
                  <a:cubicBezTo>
                    <a:pt x="2513250" y="4413378"/>
                    <a:pt x="1646333" y="4477656"/>
                    <a:pt x="46304" y="4876003"/>
                  </a:cubicBezTo>
                  <a:lnTo>
                    <a:pt x="0" y="0"/>
                  </a:lnTo>
                  <a:lnTo>
                    <a:pt x="9245461" y="0"/>
                  </a:lnTo>
                  <a:cubicBezTo>
                    <a:pt x="9238846" y="1545962"/>
                    <a:pt x="9285152" y="1081155"/>
                    <a:pt x="9244297" y="2718557"/>
                  </a:cubicBezTo>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36" name="Oval 35">
            <a:extLst>
              <a:ext uri="{FF2B5EF4-FFF2-40B4-BE49-F238E27FC236}">
                <a16:creationId xmlns:a16="http://schemas.microsoft.com/office/drawing/2014/main" id="{F33EC6A2-55E7-4F34-AAED-5E986D431979}"/>
              </a:ext>
            </a:extLst>
          </p:cNvPr>
          <p:cNvSpPr/>
          <p:nvPr userDrawn="1"/>
        </p:nvSpPr>
        <p:spPr>
          <a:xfrm>
            <a:off x="-819330" y="1220236"/>
            <a:ext cx="1381125" cy="1381125"/>
          </a:xfrm>
          <a:prstGeom prst="ellipse">
            <a:avLst/>
          </a:prstGeom>
          <a:solidFill>
            <a:srgbClr val="F5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03374C-7615-45D3-A047-8D1D103C4E91}"/>
              </a:ext>
            </a:extLst>
          </p:cNvPr>
          <p:cNvSpPr/>
          <p:nvPr userDrawn="1"/>
        </p:nvSpPr>
        <p:spPr>
          <a:xfrm>
            <a:off x="-901814" y="1075526"/>
            <a:ext cx="857250" cy="17716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930E5-144A-47A4-9542-E77F50F910A8}"/>
              </a:ext>
            </a:extLst>
          </p:cNvPr>
          <p:cNvSpPr>
            <a:spLocks noGrp="1"/>
          </p:cNvSpPr>
          <p:nvPr>
            <p:ph type="title" hasCustomPrompt="1"/>
          </p:nvPr>
        </p:nvSpPr>
        <p:spPr>
          <a:xfrm>
            <a:off x="812475" y="1618863"/>
            <a:ext cx="7059529" cy="583869"/>
          </a:xfrm>
        </p:spPr>
        <p:txBody>
          <a:bodyPr>
            <a:normAutofit/>
          </a:bodyPr>
          <a:lstStyle>
            <a:lvl1pPr>
              <a:defRPr sz="3600">
                <a:solidFill>
                  <a:srgbClr val="F5D565"/>
                </a:solidFill>
              </a:defRPr>
            </a:lvl1pPr>
          </a:lstStyle>
          <a:p>
            <a:r>
              <a:rPr lang="en-US" dirty="0"/>
              <a:t>Section Title</a:t>
            </a:r>
          </a:p>
        </p:txBody>
      </p:sp>
      <p:sp>
        <p:nvSpPr>
          <p:cNvPr id="4" name="Text Placeholder 3">
            <a:extLst>
              <a:ext uri="{FF2B5EF4-FFF2-40B4-BE49-F238E27FC236}">
                <a16:creationId xmlns:a16="http://schemas.microsoft.com/office/drawing/2014/main" id="{36DCFAB0-0E4C-4A0F-A86B-DA5889524031}"/>
              </a:ext>
            </a:extLst>
          </p:cNvPr>
          <p:cNvSpPr>
            <a:spLocks noGrp="1"/>
          </p:cNvSpPr>
          <p:nvPr>
            <p:ph type="body" sz="quarter" idx="10" hasCustomPrompt="1"/>
          </p:nvPr>
        </p:nvSpPr>
        <p:spPr>
          <a:xfrm>
            <a:off x="812800" y="2292350"/>
            <a:ext cx="6683375" cy="1842044"/>
          </a:xfrm>
        </p:spPr>
        <p:txBody>
          <a:bodyPr/>
          <a:lstStyle>
            <a:lvl1pPr>
              <a:defRPr>
                <a:solidFill>
                  <a:schemeClr val="bg1"/>
                </a:solidFill>
              </a:defRPr>
            </a:lvl1pPr>
            <a:lvl2pPr>
              <a:defRPr>
                <a:solidFill>
                  <a:schemeClr val="bg1"/>
                </a:solidFill>
              </a:defRPr>
            </a:lvl2pPr>
          </a:lstStyle>
          <a:p>
            <a:pPr lvl="0"/>
            <a:r>
              <a:rPr lang="en-US" dirty="0"/>
              <a:t>Subtitle</a:t>
            </a:r>
          </a:p>
          <a:p>
            <a:pPr lvl="1"/>
            <a:r>
              <a:rPr lang="en-US" dirty="0"/>
              <a:t>Second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Statement Slide">
    <p:spTree>
      <p:nvGrpSpPr>
        <p:cNvPr id="1" name=""/>
        <p:cNvGrpSpPr/>
        <p:nvPr/>
      </p:nvGrpSpPr>
      <p:grpSpPr>
        <a:xfrm>
          <a:off x="0" y="0"/>
          <a:ext cx="0" cy="0"/>
          <a:chOff x="0" y="0"/>
          <a:chExt cx="0" cy="0"/>
        </a:xfrm>
      </p:grpSpPr>
      <p:grpSp>
        <p:nvGrpSpPr>
          <p:cNvPr id="3" name="Group 2"/>
          <p:cNvGrpSpPr/>
          <p:nvPr userDrawn="1"/>
        </p:nvGrpSpPr>
        <p:grpSpPr>
          <a:xfrm>
            <a:off x="-57803" y="-24158"/>
            <a:ext cx="9263981" cy="4921575"/>
            <a:chOff x="-57803" y="-24158"/>
            <a:chExt cx="9263981" cy="4921575"/>
          </a:xfrm>
        </p:grpSpPr>
        <p:sp>
          <p:nvSpPr>
            <p:cNvPr id="9" name="Rectangle 13"/>
            <p:cNvSpPr/>
            <p:nvPr userDrawn="1"/>
          </p:nvSpPr>
          <p:spPr>
            <a:xfrm>
              <a:off x="-57803" y="-9549"/>
              <a:ext cx="9258690" cy="4906966"/>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54630"/>
                <a:gd name="connsiteX1" fmla="*/ 6696320 w 9261338"/>
                <a:gd name="connsiteY1" fmla="*/ 4852649 h 4854630"/>
                <a:gd name="connsiteX2" fmla="*/ 3342666 w 9261338"/>
                <a:gd name="connsiteY2" fmla="*/ 4455787 h 4854630"/>
                <a:gd name="connsiteX3" fmla="*/ 59534 w 9261338"/>
                <a:gd name="connsiteY3" fmla="*/ 4816474 h 4854630"/>
                <a:gd name="connsiteX4" fmla="*/ 0 w 9261338"/>
                <a:gd name="connsiteY4" fmla="*/ 0 h 4854630"/>
                <a:gd name="connsiteX5" fmla="*/ 9245461 w 9261338"/>
                <a:gd name="connsiteY5" fmla="*/ 0 h 4854630"/>
                <a:gd name="connsiteX6" fmla="*/ 9244297 w 9261338"/>
                <a:gd name="connsiteY6" fmla="*/ 2718557 h 4854630"/>
                <a:gd name="connsiteX0" fmla="*/ 9285149 w 9285149"/>
                <a:gd name="connsiteY0" fmla="*/ 4472526 h 4854051"/>
                <a:gd name="connsiteX1" fmla="*/ 6696320 w 9285149"/>
                <a:gd name="connsiteY1" fmla="*/ 4852649 h 4854051"/>
                <a:gd name="connsiteX2" fmla="*/ 3342666 w 9285149"/>
                <a:gd name="connsiteY2" fmla="*/ 4455787 h 4854051"/>
                <a:gd name="connsiteX3" fmla="*/ 59534 w 9285149"/>
                <a:gd name="connsiteY3" fmla="*/ 4816474 h 4854051"/>
                <a:gd name="connsiteX4" fmla="*/ 0 w 9285149"/>
                <a:gd name="connsiteY4" fmla="*/ 0 h 4854051"/>
                <a:gd name="connsiteX5" fmla="*/ 9245461 w 9285149"/>
                <a:gd name="connsiteY5" fmla="*/ 0 h 4854051"/>
                <a:gd name="connsiteX6" fmla="*/ 9244297 w 9285149"/>
                <a:gd name="connsiteY6" fmla="*/ 2718557 h 4854051"/>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19002 w 9258690"/>
                <a:gd name="connsiteY5" fmla="*/ 52915 h 4906966"/>
                <a:gd name="connsiteX6" fmla="*/ 9217838 w 9258690"/>
                <a:gd name="connsiteY6" fmla="*/ 277147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17838 w 9258690"/>
                <a:gd name="connsiteY6" fmla="*/ 2771472 h 4906966"/>
                <a:gd name="connsiteX0" fmla="*/ 9258690 w 9265346"/>
                <a:gd name="connsiteY0" fmla="*/ 4525441 h 4906966"/>
                <a:gd name="connsiteX1" fmla="*/ 6669861 w 9265346"/>
                <a:gd name="connsiteY1" fmla="*/ 4905564 h 4906966"/>
                <a:gd name="connsiteX2" fmla="*/ 3316207 w 9265346"/>
                <a:gd name="connsiteY2" fmla="*/ 4508702 h 4906966"/>
                <a:gd name="connsiteX3" fmla="*/ 33075 w 9265346"/>
                <a:gd name="connsiteY3" fmla="*/ 4869389 h 4906966"/>
                <a:gd name="connsiteX4" fmla="*/ 0 w 9265346"/>
                <a:gd name="connsiteY4" fmla="*/ 0 h 4906966"/>
                <a:gd name="connsiteX5" fmla="*/ 9238846 w 9265346"/>
                <a:gd name="connsiteY5" fmla="*/ 13229 h 4906966"/>
                <a:gd name="connsiteX6" fmla="*/ 9250911 w 9265346"/>
                <a:gd name="connsiteY6" fmla="*/ 287730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50911 w 9258690"/>
                <a:gd name="connsiteY6" fmla="*/ 2877302 h 4906966"/>
                <a:gd name="connsiteX0" fmla="*/ 9258690 w 9258690"/>
                <a:gd name="connsiteY0" fmla="*/ 4525441 h 4906966"/>
                <a:gd name="connsiteX1" fmla="*/ 6669861 w 9258690"/>
                <a:gd name="connsiteY1" fmla="*/ 4905564 h 4906966"/>
                <a:gd name="connsiteX2" fmla="*/ 3316207 w 9258690"/>
                <a:gd name="connsiteY2" fmla="*/ 4508702 h 4906966"/>
                <a:gd name="connsiteX3" fmla="*/ 33075 w 9258690"/>
                <a:gd name="connsiteY3" fmla="*/ 4869389 h 4906966"/>
                <a:gd name="connsiteX4" fmla="*/ 0 w 9258690"/>
                <a:gd name="connsiteY4" fmla="*/ 0 h 4906966"/>
                <a:gd name="connsiteX5" fmla="*/ 9238846 w 9258690"/>
                <a:gd name="connsiteY5" fmla="*/ 13229 h 4906966"/>
                <a:gd name="connsiteX6" fmla="*/ 9244296 w 9258690"/>
                <a:gd name="connsiteY6" fmla="*/ 3227864 h 490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8690" h="4906966">
                  <a:moveTo>
                    <a:pt x="9258690" y="4525441"/>
                  </a:moveTo>
                  <a:cubicBezTo>
                    <a:pt x="8859189" y="4632891"/>
                    <a:pt x="7941773" y="4929818"/>
                    <a:pt x="6669861" y="4905564"/>
                  </a:cubicBezTo>
                  <a:cubicBezTo>
                    <a:pt x="5647476" y="4918208"/>
                    <a:pt x="4185312" y="4537882"/>
                    <a:pt x="3316207" y="4508702"/>
                  </a:cubicBezTo>
                  <a:cubicBezTo>
                    <a:pt x="2486791" y="4466293"/>
                    <a:pt x="1633104" y="4471042"/>
                    <a:pt x="33075" y="4869389"/>
                  </a:cubicBezTo>
                  <a:lnTo>
                    <a:pt x="0" y="0"/>
                  </a:lnTo>
                  <a:lnTo>
                    <a:pt x="9238846" y="13229"/>
                  </a:lnTo>
                  <a:cubicBezTo>
                    <a:pt x="9232231" y="1559191"/>
                    <a:pt x="9252077" y="1590462"/>
                    <a:pt x="9244296" y="3227864"/>
                  </a:cubicBezTo>
                </a:path>
              </a:pathLst>
            </a:custGeom>
            <a:gradFill flip="none" rotWithShape="1">
              <a:gsLst>
                <a:gs pos="0">
                  <a:srgbClr val="2F4A89">
                    <a:alpha val="68000"/>
                  </a:srgb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Rectangle 13"/>
            <p:cNvSpPr/>
            <p:nvPr userDrawn="1"/>
          </p:nvSpPr>
          <p:spPr>
            <a:xfrm>
              <a:off x="-55160" y="-24158"/>
              <a:ext cx="9261338" cy="4876003"/>
            </a:xfrm>
            <a:custGeom>
              <a:avLst/>
              <a:gdLst>
                <a:gd name="connsiteX0" fmla="*/ 0 w 9166085"/>
                <a:gd name="connsiteY0" fmla="*/ 0 h 4201337"/>
                <a:gd name="connsiteX1" fmla="*/ 9166085 w 9166085"/>
                <a:gd name="connsiteY1" fmla="*/ 0 h 4201337"/>
                <a:gd name="connsiteX2" fmla="*/ 9166085 w 9166085"/>
                <a:gd name="connsiteY2" fmla="*/ 4201337 h 4201337"/>
                <a:gd name="connsiteX3" fmla="*/ 0 w 9166085"/>
                <a:gd name="connsiteY3" fmla="*/ 4201337 h 4201337"/>
                <a:gd name="connsiteX4" fmla="*/ 0 w 9166085"/>
                <a:gd name="connsiteY4" fmla="*/ 0 h 4201337"/>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66085 w 9166085"/>
                <a:gd name="connsiteY2" fmla="*/ 4201337 h 4690800"/>
                <a:gd name="connsiteX3" fmla="*/ 6615 w 9166085"/>
                <a:gd name="connsiteY3" fmla="*/ 4690800 h 4690800"/>
                <a:gd name="connsiteX4" fmla="*/ 0 w 9166085"/>
                <a:gd name="connsiteY4" fmla="*/ 0 h 4690800"/>
                <a:gd name="connsiteX0" fmla="*/ 0 w 9166085"/>
                <a:gd name="connsiteY0" fmla="*/ 0 h 4690800"/>
                <a:gd name="connsiteX1" fmla="*/ 9166085 w 9166085"/>
                <a:gd name="connsiteY1" fmla="*/ 0 h 4690800"/>
                <a:gd name="connsiteX2" fmla="*/ 9146241 w 9166085"/>
                <a:gd name="connsiteY2" fmla="*/ 4637885 h 4690800"/>
                <a:gd name="connsiteX3" fmla="*/ 6615 w 9166085"/>
                <a:gd name="connsiteY3" fmla="*/ 4690800 h 4690800"/>
                <a:gd name="connsiteX4" fmla="*/ 0 w 9166085"/>
                <a:gd name="connsiteY4" fmla="*/ 0 h 4690800"/>
                <a:gd name="connsiteX0" fmla="*/ 9146241 w 9237681"/>
                <a:gd name="connsiteY0" fmla="*/ 4637885 h 4729325"/>
                <a:gd name="connsiteX1" fmla="*/ 6615 w 9237681"/>
                <a:gd name="connsiteY1" fmla="*/ 4690800 h 4729325"/>
                <a:gd name="connsiteX2" fmla="*/ 0 w 9237681"/>
                <a:gd name="connsiteY2" fmla="*/ 0 h 4729325"/>
                <a:gd name="connsiteX3" fmla="*/ 9166085 w 9237681"/>
                <a:gd name="connsiteY3" fmla="*/ 0 h 4729325"/>
                <a:gd name="connsiteX4" fmla="*/ 9237681 w 9237681"/>
                <a:gd name="connsiteY4" fmla="*/ 4729325 h 472932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01775"/>
                <a:gd name="connsiteX1" fmla="*/ 4764827 w 9237681"/>
                <a:gd name="connsiteY1" fmla="*/ 4568231 h 5001775"/>
                <a:gd name="connsiteX2" fmla="*/ 6615 w 9237681"/>
                <a:gd name="connsiteY2" fmla="*/ 4690800 h 5001775"/>
                <a:gd name="connsiteX3" fmla="*/ 0 w 9237681"/>
                <a:gd name="connsiteY3" fmla="*/ 0 h 5001775"/>
                <a:gd name="connsiteX4" fmla="*/ 9166085 w 9237681"/>
                <a:gd name="connsiteY4" fmla="*/ 0 h 5001775"/>
                <a:gd name="connsiteX5" fmla="*/ 9237681 w 9237681"/>
                <a:gd name="connsiteY5" fmla="*/ 4729325 h 5001775"/>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070607"/>
                <a:gd name="connsiteX1" fmla="*/ 6530953 w 9237681"/>
                <a:gd name="connsiteY1" fmla="*/ 4826191 h 5070607"/>
                <a:gd name="connsiteX2" fmla="*/ 6615 w 9237681"/>
                <a:gd name="connsiteY2" fmla="*/ 4690800 h 5070607"/>
                <a:gd name="connsiteX3" fmla="*/ 0 w 9237681"/>
                <a:gd name="connsiteY3" fmla="*/ 0 h 5070607"/>
                <a:gd name="connsiteX4" fmla="*/ 9166085 w 9237681"/>
                <a:gd name="connsiteY4" fmla="*/ 0 h 5070607"/>
                <a:gd name="connsiteX5" fmla="*/ 9237681 w 9237681"/>
                <a:gd name="connsiteY5" fmla="*/ 4729325 h 5070607"/>
                <a:gd name="connsiteX0" fmla="*/ 9146241 w 9237681"/>
                <a:gd name="connsiteY0" fmla="*/ 4637885 h 5114508"/>
                <a:gd name="connsiteX1" fmla="*/ 6530953 w 9237681"/>
                <a:gd name="connsiteY1" fmla="*/ 4826191 h 5114508"/>
                <a:gd name="connsiteX2" fmla="*/ 6615 w 9237681"/>
                <a:gd name="connsiteY2" fmla="*/ 4690800 h 5114508"/>
                <a:gd name="connsiteX3" fmla="*/ 0 w 9237681"/>
                <a:gd name="connsiteY3" fmla="*/ 0 h 5114508"/>
                <a:gd name="connsiteX4" fmla="*/ 9166085 w 9237681"/>
                <a:gd name="connsiteY4" fmla="*/ 0 h 5114508"/>
                <a:gd name="connsiteX5" fmla="*/ 9237681 w 9237681"/>
                <a:gd name="connsiteY5" fmla="*/ 4729325 h 5114508"/>
                <a:gd name="connsiteX0" fmla="*/ 9146241 w 9237681"/>
                <a:gd name="connsiteY0" fmla="*/ 4637885 h 5190590"/>
                <a:gd name="connsiteX1" fmla="*/ 6530953 w 9237681"/>
                <a:gd name="connsiteY1" fmla="*/ 4826191 h 5190590"/>
                <a:gd name="connsiteX2" fmla="*/ 3607254 w 9237681"/>
                <a:gd name="connsiteY2" fmla="*/ 5070922 h 5190590"/>
                <a:gd name="connsiteX3" fmla="*/ 6615 w 9237681"/>
                <a:gd name="connsiteY3" fmla="*/ 4690800 h 5190590"/>
                <a:gd name="connsiteX4" fmla="*/ 0 w 9237681"/>
                <a:gd name="connsiteY4" fmla="*/ 0 h 5190590"/>
                <a:gd name="connsiteX5" fmla="*/ 9166085 w 9237681"/>
                <a:gd name="connsiteY5" fmla="*/ 0 h 5190590"/>
                <a:gd name="connsiteX6" fmla="*/ 9237681 w 9237681"/>
                <a:gd name="connsiteY6" fmla="*/ 4729325 h 5190590"/>
                <a:gd name="connsiteX0" fmla="*/ 9146241 w 9237681"/>
                <a:gd name="connsiteY0" fmla="*/ 4637885 h 5019043"/>
                <a:gd name="connsiteX1" fmla="*/ 6530953 w 9237681"/>
                <a:gd name="connsiteY1" fmla="*/ 4826191 h 5019043"/>
                <a:gd name="connsiteX2" fmla="*/ 3600639 w 9237681"/>
                <a:gd name="connsiteY2" fmla="*/ 4502087 h 5019043"/>
                <a:gd name="connsiteX3" fmla="*/ 6615 w 9237681"/>
                <a:gd name="connsiteY3" fmla="*/ 4690800 h 5019043"/>
                <a:gd name="connsiteX4" fmla="*/ 0 w 9237681"/>
                <a:gd name="connsiteY4" fmla="*/ 0 h 5019043"/>
                <a:gd name="connsiteX5" fmla="*/ 9166085 w 9237681"/>
                <a:gd name="connsiteY5" fmla="*/ 0 h 5019043"/>
                <a:gd name="connsiteX6" fmla="*/ 9237681 w 9237681"/>
                <a:gd name="connsiteY6" fmla="*/ 4729325 h 5019043"/>
                <a:gd name="connsiteX0" fmla="*/ 9146241 w 9237681"/>
                <a:gd name="connsiteY0" fmla="*/ 4637885 h 5249404"/>
                <a:gd name="connsiteX1" fmla="*/ 6530953 w 9237681"/>
                <a:gd name="connsiteY1" fmla="*/ 4826191 h 5249404"/>
                <a:gd name="connsiteX2" fmla="*/ 3600639 w 9237681"/>
                <a:gd name="connsiteY2" fmla="*/ 4502087 h 5249404"/>
                <a:gd name="connsiteX3" fmla="*/ 26459 w 9237681"/>
                <a:gd name="connsiteY3" fmla="*/ 4968604 h 5249404"/>
                <a:gd name="connsiteX4" fmla="*/ 0 w 9237681"/>
                <a:gd name="connsiteY4" fmla="*/ 0 h 5249404"/>
                <a:gd name="connsiteX5" fmla="*/ 9166085 w 9237681"/>
                <a:gd name="connsiteY5" fmla="*/ 0 h 5249404"/>
                <a:gd name="connsiteX6" fmla="*/ 9237681 w 9237681"/>
                <a:gd name="connsiteY6" fmla="*/ 4729325 h 52494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600639 w 9237681"/>
                <a:gd name="connsiteY2" fmla="*/ 4502087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530953 w 9237681"/>
                <a:gd name="connsiteY1" fmla="*/ 4826191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46241 w 9237681"/>
                <a:gd name="connsiteY0" fmla="*/ 4637885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237681"/>
                <a:gd name="connsiteY0" fmla="*/ 4565127 h 4968604"/>
                <a:gd name="connsiteX1" fmla="*/ 6696320 w 9237681"/>
                <a:gd name="connsiteY1" fmla="*/ 4852649 h 4968604"/>
                <a:gd name="connsiteX2" fmla="*/ 3587410 w 9237681"/>
                <a:gd name="connsiteY2" fmla="*/ 4449172 h 4968604"/>
                <a:gd name="connsiteX3" fmla="*/ 26459 w 9237681"/>
                <a:gd name="connsiteY3" fmla="*/ 4968604 h 4968604"/>
                <a:gd name="connsiteX4" fmla="*/ 0 w 9237681"/>
                <a:gd name="connsiteY4" fmla="*/ 0 h 4968604"/>
                <a:gd name="connsiteX5" fmla="*/ 9166085 w 9237681"/>
                <a:gd name="connsiteY5" fmla="*/ 0 h 4968604"/>
                <a:gd name="connsiteX6" fmla="*/ 9237681 w 9237681"/>
                <a:gd name="connsiteY6" fmla="*/ 4729325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185929"/>
                <a:gd name="connsiteY0" fmla="*/ 4565127 h 4968604"/>
                <a:gd name="connsiteX1" fmla="*/ 6696320 w 9185929"/>
                <a:gd name="connsiteY1" fmla="*/ 4852649 h 4968604"/>
                <a:gd name="connsiteX2" fmla="*/ 3587410 w 9185929"/>
                <a:gd name="connsiteY2" fmla="*/ 4449172 h 4968604"/>
                <a:gd name="connsiteX3" fmla="*/ 26459 w 9185929"/>
                <a:gd name="connsiteY3" fmla="*/ 4968604 h 4968604"/>
                <a:gd name="connsiteX4" fmla="*/ 0 w 9185929"/>
                <a:gd name="connsiteY4" fmla="*/ 0 h 4968604"/>
                <a:gd name="connsiteX5" fmla="*/ 9166085 w 9185929"/>
                <a:gd name="connsiteY5" fmla="*/ 0 h 4968604"/>
                <a:gd name="connsiteX6" fmla="*/ 9164919 w 9185929"/>
                <a:gd name="connsiteY6" fmla="*/ 2652413 h 4968604"/>
                <a:gd name="connsiteX0" fmla="*/ 9185929 w 9215665"/>
                <a:gd name="connsiteY0" fmla="*/ 4565127 h 4968604"/>
                <a:gd name="connsiteX1" fmla="*/ 6696320 w 9215665"/>
                <a:gd name="connsiteY1" fmla="*/ 4852649 h 4968604"/>
                <a:gd name="connsiteX2" fmla="*/ 3587410 w 9215665"/>
                <a:gd name="connsiteY2" fmla="*/ 4449172 h 4968604"/>
                <a:gd name="connsiteX3" fmla="*/ 26459 w 9215665"/>
                <a:gd name="connsiteY3" fmla="*/ 4968604 h 4968604"/>
                <a:gd name="connsiteX4" fmla="*/ 0 w 9215665"/>
                <a:gd name="connsiteY4" fmla="*/ 0 h 4968604"/>
                <a:gd name="connsiteX5" fmla="*/ 9166085 w 9215665"/>
                <a:gd name="connsiteY5" fmla="*/ 0 h 4968604"/>
                <a:gd name="connsiteX6" fmla="*/ 9204608 w 921566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04608 w 9265305"/>
                <a:gd name="connsiteY6" fmla="*/ 2685485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166085 w 9265305"/>
                <a:gd name="connsiteY5" fmla="*/ 0 h 4968604"/>
                <a:gd name="connsiteX6" fmla="*/ 9244297 w 9265305"/>
                <a:gd name="connsiteY6" fmla="*/ 2718557 h 4968604"/>
                <a:gd name="connsiteX0" fmla="*/ 9265305 w 9265305"/>
                <a:gd name="connsiteY0" fmla="*/ 4565127 h 4968604"/>
                <a:gd name="connsiteX1" fmla="*/ 6696320 w 9265305"/>
                <a:gd name="connsiteY1" fmla="*/ 4852649 h 4968604"/>
                <a:gd name="connsiteX2" fmla="*/ 3587410 w 9265305"/>
                <a:gd name="connsiteY2" fmla="*/ 4449172 h 4968604"/>
                <a:gd name="connsiteX3" fmla="*/ 26459 w 9265305"/>
                <a:gd name="connsiteY3" fmla="*/ 4968604 h 4968604"/>
                <a:gd name="connsiteX4" fmla="*/ 0 w 9265305"/>
                <a:gd name="connsiteY4" fmla="*/ 0 h 4968604"/>
                <a:gd name="connsiteX5" fmla="*/ 9245461 w 9265305"/>
                <a:gd name="connsiteY5" fmla="*/ 0 h 4968604"/>
                <a:gd name="connsiteX6" fmla="*/ 9244297 w 9265305"/>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587410 w 9261338"/>
                <a:gd name="connsiteY2" fmla="*/ 4449172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968604"/>
                <a:gd name="connsiteX1" fmla="*/ 6696320 w 9261338"/>
                <a:gd name="connsiteY1" fmla="*/ 4852649 h 4968604"/>
                <a:gd name="connsiteX2" fmla="*/ 3342666 w 9261338"/>
                <a:gd name="connsiteY2" fmla="*/ 4455787 h 4968604"/>
                <a:gd name="connsiteX3" fmla="*/ 26459 w 9261338"/>
                <a:gd name="connsiteY3" fmla="*/ 4968604 h 4968604"/>
                <a:gd name="connsiteX4" fmla="*/ 0 w 9261338"/>
                <a:gd name="connsiteY4" fmla="*/ 0 h 4968604"/>
                <a:gd name="connsiteX5" fmla="*/ 9245461 w 9261338"/>
                <a:gd name="connsiteY5" fmla="*/ 0 h 4968604"/>
                <a:gd name="connsiteX6" fmla="*/ 9244297 w 9261338"/>
                <a:gd name="connsiteY6" fmla="*/ 2718557 h 4968604"/>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 name="connsiteX0" fmla="*/ 9252075 w 9261338"/>
                <a:gd name="connsiteY0" fmla="*/ 4565127 h 4876003"/>
                <a:gd name="connsiteX1" fmla="*/ 6696320 w 9261338"/>
                <a:gd name="connsiteY1" fmla="*/ 4852649 h 4876003"/>
                <a:gd name="connsiteX2" fmla="*/ 3342666 w 9261338"/>
                <a:gd name="connsiteY2" fmla="*/ 4455787 h 4876003"/>
                <a:gd name="connsiteX3" fmla="*/ 46304 w 9261338"/>
                <a:gd name="connsiteY3" fmla="*/ 4876003 h 4876003"/>
                <a:gd name="connsiteX4" fmla="*/ 0 w 9261338"/>
                <a:gd name="connsiteY4" fmla="*/ 0 h 4876003"/>
                <a:gd name="connsiteX5" fmla="*/ 9245461 w 9261338"/>
                <a:gd name="connsiteY5" fmla="*/ 0 h 4876003"/>
                <a:gd name="connsiteX6" fmla="*/ 9244297 w 9261338"/>
                <a:gd name="connsiteY6" fmla="*/ 2718557 h 48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1338" h="4876003">
                  <a:moveTo>
                    <a:pt x="9252075" y="4565127"/>
                  </a:moveTo>
                  <a:cubicBezTo>
                    <a:pt x="8852574" y="4672577"/>
                    <a:pt x="7968232" y="4876903"/>
                    <a:pt x="6696320" y="4852649"/>
                  </a:cubicBezTo>
                  <a:cubicBezTo>
                    <a:pt x="5673935" y="4865293"/>
                    <a:pt x="4211771" y="4484967"/>
                    <a:pt x="3342666" y="4455787"/>
                  </a:cubicBezTo>
                  <a:cubicBezTo>
                    <a:pt x="2513250" y="4413378"/>
                    <a:pt x="1646333" y="4477656"/>
                    <a:pt x="46304" y="4876003"/>
                  </a:cubicBezTo>
                  <a:lnTo>
                    <a:pt x="0" y="0"/>
                  </a:lnTo>
                  <a:lnTo>
                    <a:pt x="9245461" y="0"/>
                  </a:lnTo>
                  <a:cubicBezTo>
                    <a:pt x="9238846" y="1545962"/>
                    <a:pt x="9285152" y="1081155"/>
                    <a:pt x="9244297" y="2718557"/>
                  </a:cubicBezTo>
                </a:path>
              </a:pathLst>
            </a:custGeom>
            <a:solidFill>
              <a:srgbClr val="2F4A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sp>
        <p:nvSpPr>
          <p:cNvPr id="17" name="Title 1"/>
          <p:cNvSpPr>
            <a:spLocks noGrp="1"/>
          </p:cNvSpPr>
          <p:nvPr>
            <p:ph type="title" hasCustomPrompt="1"/>
          </p:nvPr>
        </p:nvSpPr>
        <p:spPr>
          <a:xfrm>
            <a:off x="799446" y="1291905"/>
            <a:ext cx="8080053" cy="1127922"/>
          </a:xfrm>
        </p:spPr>
        <p:txBody>
          <a:bodyPr anchor="ctr" anchorCtr="0">
            <a:noAutofit/>
          </a:bodyPr>
          <a:lstStyle>
            <a:lvl1pPr algn="l">
              <a:defRPr sz="4800" b="1">
                <a:solidFill>
                  <a:schemeClr val="accent4">
                    <a:lumMod val="60000"/>
                    <a:lumOff val="40000"/>
                  </a:schemeClr>
                </a:solidFill>
                <a:latin typeface="Nirmala UI" charset="0"/>
                <a:ea typeface="Nirmala UI" charset="0"/>
                <a:cs typeface="Nirmala UI" charset="0"/>
              </a:defRPr>
            </a:lvl1pPr>
          </a:lstStyle>
          <a:p>
            <a:r>
              <a:rPr lang="en-US" dirty="0"/>
              <a:t>Big Statement Slide</a:t>
            </a:r>
          </a:p>
        </p:txBody>
      </p:sp>
      <p:sp>
        <p:nvSpPr>
          <p:cNvPr id="19" name="Text Placeholder 2"/>
          <p:cNvSpPr>
            <a:spLocks noGrp="1"/>
          </p:cNvSpPr>
          <p:nvPr>
            <p:ph type="body" idx="1" hasCustomPrompt="1"/>
          </p:nvPr>
        </p:nvSpPr>
        <p:spPr>
          <a:xfrm>
            <a:off x="799446" y="3009876"/>
            <a:ext cx="7823370" cy="735902"/>
          </a:xfrm>
        </p:spPr>
        <p:txBody>
          <a:bodyPr>
            <a:normAutofit/>
          </a:bodyPr>
          <a:lstStyle>
            <a:lvl1pPr marL="0" indent="0" algn="l">
              <a:buNone/>
              <a:defRPr sz="3600" b="1" i="0">
                <a:solidFill>
                  <a:schemeClr val="bg1"/>
                </a:solidFill>
                <a:latin typeface="Nirmala UI"/>
                <a:ea typeface="Nirmala UI" charset="0"/>
                <a:cs typeface="Nirmala UI"/>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When you need to use a large quote or something</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10" name="Oval 9">
            <a:extLst>
              <a:ext uri="{FF2B5EF4-FFF2-40B4-BE49-F238E27FC236}">
                <a16:creationId xmlns:a16="http://schemas.microsoft.com/office/drawing/2014/main" id="{0A3CF903-044A-4319-8DDD-504D1358B205}"/>
              </a:ext>
            </a:extLst>
          </p:cNvPr>
          <p:cNvSpPr/>
          <p:nvPr userDrawn="1"/>
        </p:nvSpPr>
        <p:spPr>
          <a:xfrm>
            <a:off x="-819330" y="1220236"/>
            <a:ext cx="1381125" cy="1381125"/>
          </a:xfrm>
          <a:prstGeom prst="ellipse">
            <a:avLst/>
          </a:prstGeom>
          <a:solidFill>
            <a:srgbClr val="F5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C5AA07-7BA6-4713-850B-B57282AA1C4C}"/>
              </a:ext>
            </a:extLst>
          </p:cNvPr>
          <p:cNvSpPr/>
          <p:nvPr userDrawn="1"/>
        </p:nvSpPr>
        <p:spPr>
          <a:xfrm>
            <a:off x="-901814" y="1075526"/>
            <a:ext cx="857250" cy="17716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77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peaker Slide-looking left">
    <p:spTree>
      <p:nvGrpSpPr>
        <p:cNvPr id="1" name=""/>
        <p:cNvGrpSpPr/>
        <p:nvPr/>
      </p:nvGrpSpPr>
      <p:grpSpPr>
        <a:xfrm>
          <a:off x="0" y="0"/>
          <a:ext cx="0" cy="0"/>
          <a:chOff x="0" y="0"/>
          <a:chExt cx="0" cy="0"/>
        </a:xfrm>
      </p:grpSpPr>
      <p:grpSp>
        <p:nvGrpSpPr>
          <p:cNvPr id="3" name="Group 2"/>
          <p:cNvGrpSpPr/>
          <p:nvPr userDrawn="1"/>
        </p:nvGrpSpPr>
        <p:grpSpPr>
          <a:xfrm>
            <a:off x="-36993" y="-100949"/>
            <a:ext cx="9276843" cy="1267129"/>
            <a:chOff x="-36993" y="-100949"/>
            <a:chExt cx="9276843" cy="1267129"/>
          </a:xfrm>
        </p:grpSpPr>
        <p:sp>
          <p:nvSpPr>
            <p:cNvPr id="62" name="Freeform 61"/>
            <p:cNvSpPr/>
            <p:nvPr userDrawn="1"/>
          </p:nvSpPr>
          <p:spPr>
            <a:xfrm>
              <a:off x="-36993" y="16025"/>
              <a:ext cx="9219501" cy="1150155"/>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4274" h="3067216">
                  <a:moveTo>
                    <a:pt x="33680" y="6176"/>
                  </a:moveTo>
                  <a:cubicBezTo>
                    <a:pt x="19026" y="19365"/>
                    <a:pt x="2121990" y="-7713"/>
                    <a:pt x="3554585" y="5263"/>
                  </a:cubicBezTo>
                  <a:lnTo>
                    <a:pt x="8629248" y="84035"/>
                  </a:lnTo>
                  <a:cubicBezTo>
                    <a:pt x="10085039" y="83204"/>
                    <a:pt x="12298122" y="-5584"/>
                    <a:pt x="12289330" y="278"/>
                  </a:cubicBezTo>
                  <a:cubicBezTo>
                    <a:pt x="12292261" y="700732"/>
                    <a:pt x="12273623" y="2452360"/>
                    <a:pt x="12294139" y="2467014"/>
                  </a:cubicBezTo>
                  <a:cubicBezTo>
                    <a:pt x="12311724" y="2467015"/>
                    <a:pt x="10620670" y="3015069"/>
                    <a:pt x="8618955" y="3020930"/>
                  </a:cubicBezTo>
                  <a:cubicBezTo>
                    <a:pt x="6617240" y="3026791"/>
                    <a:pt x="5217798" y="2380557"/>
                    <a:pt x="3607340" y="2396676"/>
                  </a:cubicBezTo>
                  <a:cubicBezTo>
                    <a:pt x="1996882" y="2412795"/>
                    <a:pt x="-31594" y="3092846"/>
                    <a:pt x="644" y="3066470"/>
                  </a:cubicBezTo>
                  <a:cubicBezTo>
                    <a:pt x="-5218" y="2386532"/>
                    <a:pt x="30750" y="9106"/>
                    <a:pt x="33680" y="6176"/>
                  </a:cubicBezTo>
                  <a:close/>
                </a:path>
              </a:pathLst>
            </a:custGeom>
            <a:gradFill>
              <a:gsLst>
                <a:gs pos="0">
                  <a:schemeClr val="accent1">
                    <a:lumMod val="75000"/>
                  </a:schemeClr>
                </a:gs>
                <a:gs pos="100000">
                  <a:schemeClr val="accent1">
                    <a:lumMod val="60000"/>
                    <a:lumOff val="4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0" name="Freeform 9"/>
            <p:cNvSpPr/>
            <p:nvPr userDrawn="1"/>
          </p:nvSpPr>
          <p:spPr>
            <a:xfrm>
              <a:off x="-16867" y="-100949"/>
              <a:ext cx="9256717" cy="1211230"/>
            </a:xfrm>
            <a:custGeom>
              <a:avLst/>
              <a:gdLst>
                <a:gd name="connsiteX0" fmla="*/ 0 w 12238892"/>
                <a:gd name="connsiteY0" fmla="*/ 633046 h 2576146"/>
                <a:gd name="connsiteX1" fmla="*/ 3033346 w 12238892"/>
                <a:gd name="connsiteY1" fmla="*/ 70338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600741"/>
                <a:gd name="connsiteX1" fmla="*/ 3094892 w 12238892"/>
                <a:gd name="connsiteY1" fmla="*/ 52754 h 2600741"/>
                <a:gd name="connsiteX2" fmla="*/ 8405446 w 12238892"/>
                <a:gd name="connsiteY2" fmla="*/ 668215 h 2600741"/>
                <a:gd name="connsiteX3" fmla="*/ 12230100 w 12238892"/>
                <a:gd name="connsiteY3" fmla="*/ 0 h 2600741"/>
                <a:gd name="connsiteX4" fmla="*/ 12238892 w 12238892"/>
                <a:gd name="connsiteY4" fmla="*/ 2101361 h 2600741"/>
                <a:gd name="connsiteX5" fmla="*/ 8493369 w 12238892"/>
                <a:gd name="connsiteY5" fmla="*/ 2576146 h 2600741"/>
                <a:gd name="connsiteX6" fmla="*/ 3191608 w 12238892"/>
                <a:gd name="connsiteY6" fmla="*/ 2057400 h 2600741"/>
                <a:gd name="connsiteX7" fmla="*/ 17585 w 12238892"/>
                <a:gd name="connsiteY7" fmla="*/ 2453054 h 2600741"/>
                <a:gd name="connsiteX8" fmla="*/ 0 w 12238892"/>
                <a:gd name="connsiteY8" fmla="*/ 633046 h 2600741"/>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6146"/>
                <a:gd name="connsiteX1" fmla="*/ 3094892 w 12238892"/>
                <a:gd name="connsiteY1" fmla="*/ 52754 h 2576146"/>
                <a:gd name="connsiteX2" fmla="*/ 8405446 w 12238892"/>
                <a:gd name="connsiteY2" fmla="*/ 668215 h 2576146"/>
                <a:gd name="connsiteX3" fmla="*/ 12230100 w 12238892"/>
                <a:gd name="connsiteY3" fmla="*/ 0 h 2576146"/>
                <a:gd name="connsiteX4" fmla="*/ 12238892 w 12238892"/>
                <a:gd name="connsiteY4" fmla="*/ 2101361 h 2576146"/>
                <a:gd name="connsiteX5" fmla="*/ 8493369 w 12238892"/>
                <a:gd name="connsiteY5" fmla="*/ 2576146 h 2576146"/>
                <a:gd name="connsiteX6" fmla="*/ 3191608 w 12238892"/>
                <a:gd name="connsiteY6" fmla="*/ 2057400 h 2576146"/>
                <a:gd name="connsiteX7" fmla="*/ 17585 w 12238892"/>
                <a:gd name="connsiteY7" fmla="*/ 2453054 h 2576146"/>
                <a:gd name="connsiteX8" fmla="*/ 0 w 12238892"/>
                <a:gd name="connsiteY8" fmla="*/ 633046 h 2576146"/>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094892 w 12238892"/>
                <a:gd name="connsiteY1" fmla="*/ 52754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633046 h 2578601"/>
                <a:gd name="connsiteX1" fmla="*/ 3297115 w 12238892"/>
                <a:gd name="connsiteY1" fmla="*/ 79131 h 2578601"/>
                <a:gd name="connsiteX2" fmla="*/ 8405446 w 12238892"/>
                <a:gd name="connsiteY2" fmla="*/ 668215 h 2578601"/>
                <a:gd name="connsiteX3" fmla="*/ 12230100 w 12238892"/>
                <a:gd name="connsiteY3" fmla="*/ 0 h 2578601"/>
                <a:gd name="connsiteX4" fmla="*/ 12238892 w 12238892"/>
                <a:gd name="connsiteY4" fmla="*/ 2101361 h 2578601"/>
                <a:gd name="connsiteX5" fmla="*/ 8493369 w 12238892"/>
                <a:gd name="connsiteY5" fmla="*/ 2576146 h 2578601"/>
                <a:gd name="connsiteX6" fmla="*/ 3191608 w 12238892"/>
                <a:gd name="connsiteY6" fmla="*/ 2057400 h 2578601"/>
                <a:gd name="connsiteX7" fmla="*/ 17585 w 12238892"/>
                <a:gd name="connsiteY7" fmla="*/ 2453054 h 2578601"/>
                <a:gd name="connsiteX8" fmla="*/ 0 w 12238892"/>
                <a:gd name="connsiteY8" fmla="*/ 633046 h 2578601"/>
                <a:gd name="connsiteX0" fmla="*/ 0 w 12238892"/>
                <a:gd name="connsiteY0" fmla="*/ 729769 h 2675324"/>
                <a:gd name="connsiteX1" fmla="*/ 3508130 w 12238892"/>
                <a:gd name="connsiteY1" fmla="*/ 8 h 2675324"/>
                <a:gd name="connsiteX2" fmla="*/ 8405446 w 12238892"/>
                <a:gd name="connsiteY2" fmla="*/ 764938 h 2675324"/>
                <a:gd name="connsiteX3" fmla="*/ 12230100 w 12238892"/>
                <a:gd name="connsiteY3" fmla="*/ 96723 h 2675324"/>
                <a:gd name="connsiteX4" fmla="*/ 12238892 w 12238892"/>
                <a:gd name="connsiteY4" fmla="*/ 2198084 h 2675324"/>
                <a:gd name="connsiteX5" fmla="*/ 8493369 w 12238892"/>
                <a:gd name="connsiteY5" fmla="*/ 2672869 h 2675324"/>
                <a:gd name="connsiteX6" fmla="*/ 3191608 w 12238892"/>
                <a:gd name="connsiteY6" fmla="*/ 2154123 h 2675324"/>
                <a:gd name="connsiteX7" fmla="*/ 17585 w 12238892"/>
                <a:gd name="connsiteY7" fmla="*/ 2549777 h 2675324"/>
                <a:gd name="connsiteX8" fmla="*/ 0 w 12238892"/>
                <a:gd name="connsiteY8" fmla="*/ 729769 h 2675324"/>
                <a:gd name="connsiteX0" fmla="*/ 0 w 12238892"/>
                <a:gd name="connsiteY0" fmla="*/ 729769 h 2780298"/>
                <a:gd name="connsiteX1" fmla="*/ 3508130 w 12238892"/>
                <a:gd name="connsiteY1" fmla="*/ 8 h 2780298"/>
                <a:gd name="connsiteX2" fmla="*/ 8405446 w 12238892"/>
                <a:gd name="connsiteY2" fmla="*/ 764938 h 2780298"/>
                <a:gd name="connsiteX3" fmla="*/ 12230100 w 12238892"/>
                <a:gd name="connsiteY3" fmla="*/ 96723 h 2780298"/>
                <a:gd name="connsiteX4" fmla="*/ 12238892 w 12238892"/>
                <a:gd name="connsiteY4" fmla="*/ 2198084 h 2780298"/>
                <a:gd name="connsiteX5" fmla="*/ 8572500 w 12238892"/>
                <a:gd name="connsiteY5" fmla="*/ 2778377 h 2780298"/>
                <a:gd name="connsiteX6" fmla="*/ 3191608 w 12238892"/>
                <a:gd name="connsiteY6" fmla="*/ 2154123 h 2780298"/>
                <a:gd name="connsiteX7" fmla="*/ 17585 w 12238892"/>
                <a:gd name="connsiteY7" fmla="*/ 2549777 h 2780298"/>
                <a:gd name="connsiteX8" fmla="*/ 0 w 12238892"/>
                <a:gd name="connsiteY8" fmla="*/ 729769 h 2780298"/>
                <a:gd name="connsiteX0" fmla="*/ 0 w 12238892"/>
                <a:gd name="connsiteY0" fmla="*/ 729769 h 2778509"/>
                <a:gd name="connsiteX1" fmla="*/ 3508130 w 12238892"/>
                <a:gd name="connsiteY1" fmla="*/ 8 h 2778509"/>
                <a:gd name="connsiteX2" fmla="*/ 8405446 w 12238892"/>
                <a:gd name="connsiteY2" fmla="*/ 764938 h 2778509"/>
                <a:gd name="connsiteX3" fmla="*/ 12230100 w 12238892"/>
                <a:gd name="connsiteY3" fmla="*/ 96723 h 2778509"/>
                <a:gd name="connsiteX4" fmla="*/ 12238892 w 12238892"/>
                <a:gd name="connsiteY4" fmla="*/ 2198084 h 2778509"/>
                <a:gd name="connsiteX5" fmla="*/ 8572500 w 12238892"/>
                <a:gd name="connsiteY5" fmla="*/ 2778377 h 2778509"/>
                <a:gd name="connsiteX6" fmla="*/ 3191608 w 12238892"/>
                <a:gd name="connsiteY6" fmla="*/ 2154123 h 2778509"/>
                <a:gd name="connsiteX7" fmla="*/ 17585 w 12238892"/>
                <a:gd name="connsiteY7" fmla="*/ 2549777 h 2778509"/>
                <a:gd name="connsiteX8" fmla="*/ 0 w 12238892"/>
                <a:gd name="connsiteY8" fmla="*/ 729769 h 2778509"/>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549886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0 w 12238892"/>
                <a:gd name="connsiteY0" fmla="*/ 729878 h 2778618"/>
                <a:gd name="connsiteX1" fmla="*/ 3508130 w 12238892"/>
                <a:gd name="connsiteY1" fmla="*/ 117 h 2778618"/>
                <a:gd name="connsiteX2" fmla="*/ 8493369 w 12238892"/>
                <a:gd name="connsiteY2" fmla="*/ 773839 h 2778618"/>
                <a:gd name="connsiteX3" fmla="*/ 12230100 w 12238892"/>
                <a:gd name="connsiteY3" fmla="*/ 96832 h 2778618"/>
                <a:gd name="connsiteX4" fmla="*/ 12238892 w 12238892"/>
                <a:gd name="connsiteY4" fmla="*/ 2198193 h 2778618"/>
                <a:gd name="connsiteX5" fmla="*/ 8572500 w 12238892"/>
                <a:gd name="connsiteY5" fmla="*/ 2778486 h 2778618"/>
                <a:gd name="connsiteX6" fmla="*/ 3191608 w 12238892"/>
                <a:gd name="connsiteY6" fmla="*/ 2154232 h 2778618"/>
                <a:gd name="connsiteX7" fmla="*/ 17585 w 12238892"/>
                <a:gd name="connsiteY7" fmla="*/ 2769693 h 2778618"/>
                <a:gd name="connsiteX8" fmla="*/ 0 w 12238892"/>
                <a:gd name="connsiteY8" fmla="*/ 729878 h 2778618"/>
                <a:gd name="connsiteX0" fmla="*/ 76 w 12238968"/>
                <a:gd name="connsiteY0" fmla="*/ 729815 h 2778555"/>
                <a:gd name="connsiteX1" fmla="*/ 3508206 w 12238968"/>
                <a:gd name="connsiteY1" fmla="*/ 54 h 2778555"/>
                <a:gd name="connsiteX2" fmla="*/ 8493445 w 12238968"/>
                <a:gd name="connsiteY2" fmla="*/ 773776 h 2778555"/>
                <a:gd name="connsiteX3" fmla="*/ 12230176 w 12238968"/>
                <a:gd name="connsiteY3" fmla="*/ 96769 h 2778555"/>
                <a:gd name="connsiteX4" fmla="*/ 12238968 w 12238968"/>
                <a:gd name="connsiteY4" fmla="*/ 2198130 h 2778555"/>
                <a:gd name="connsiteX5" fmla="*/ 8572576 w 12238968"/>
                <a:gd name="connsiteY5" fmla="*/ 2778423 h 2778555"/>
                <a:gd name="connsiteX6" fmla="*/ 3191684 w 12238968"/>
                <a:gd name="connsiteY6" fmla="*/ 2154169 h 2778555"/>
                <a:gd name="connsiteX7" fmla="*/ 17661 w 12238968"/>
                <a:gd name="connsiteY7" fmla="*/ 2769630 h 2778555"/>
                <a:gd name="connsiteX8" fmla="*/ 76 w 12238968"/>
                <a:gd name="connsiteY8" fmla="*/ 729815 h 2778555"/>
                <a:gd name="connsiteX0" fmla="*/ 383 w 12239275"/>
                <a:gd name="connsiteY0" fmla="*/ 729815 h 2778555"/>
                <a:gd name="connsiteX1" fmla="*/ 3508513 w 12239275"/>
                <a:gd name="connsiteY1" fmla="*/ 54 h 2778555"/>
                <a:gd name="connsiteX2" fmla="*/ 8493752 w 12239275"/>
                <a:gd name="connsiteY2" fmla="*/ 773776 h 2778555"/>
                <a:gd name="connsiteX3" fmla="*/ 12230483 w 12239275"/>
                <a:gd name="connsiteY3" fmla="*/ 96769 h 2778555"/>
                <a:gd name="connsiteX4" fmla="*/ 12239275 w 12239275"/>
                <a:gd name="connsiteY4" fmla="*/ 2198130 h 2778555"/>
                <a:gd name="connsiteX5" fmla="*/ 8572883 w 12239275"/>
                <a:gd name="connsiteY5" fmla="*/ 2778423 h 2778555"/>
                <a:gd name="connsiteX6" fmla="*/ 3191991 w 12239275"/>
                <a:gd name="connsiteY6" fmla="*/ 2154169 h 2778555"/>
                <a:gd name="connsiteX7" fmla="*/ 17968 w 12239275"/>
                <a:gd name="connsiteY7" fmla="*/ 2769630 h 2778555"/>
                <a:gd name="connsiteX8" fmla="*/ 383 w 12239275"/>
                <a:gd name="connsiteY8" fmla="*/ 729815 h 2778555"/>
                <a:gd name="connsiteX0" fmla="*/ 383 w 12239275"/>
                <a:gd name="connsiteY0" fmla="*/ 731016 h 2779756"/>
                <a:gd name="connsiteX1" fmla="*/ 3508513 w 12239275"/>
                <a:gd name="connsiteY1" fmla="*/ 1255 h 2779756"/>
                <a:gd name="connsiteX2" fmla="*/ 8493752 w 12239275"/>
                <a:gd name="connsiteY2" fmla="*/ 774977 h 2779756"/>
                <a:gd name="connsiteX3" fmla="*/ 12230483 w 12239275"/>
                <a:gd name="connsiteY3" fmla="*/ 97970 h 2779756"/>
                <a:gd name="connsiteX4" fmla="*/ 12239275 w 12239275"/>
                <a:gd name="connsiteY4" fmla="*/ 2199331 h 2779756"/>
                <a:gd name="connsiteX5" fmla="*/ 8572883 w 12239275"/>
                <a:gd name="connsiteY5" fmla="*/ 2779624 h 2779756"/>
                <a:gd name="connsiteX6" fmla="*/ 3191991 w 12239275"/>
                <a:gd name="connsiteY6" fmla="*/ 2155370 h 2779756"/>
                <a:gd name="connsiteX7" fmla="*/ 17968 w 12239275"/>
                <a:gd name="connsiteY7" fmla="*/ 2770831 h 2779756"/>
                <a:gd name="connsiteX8" fmla="*/ 383 w 12239275"/>
                <a:gd name="connsiteY8" fmla="*/ 731016 h 277975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716"/>
                <a:gd name="connsiteX1" fmla="*/ 3508513 w 12239275"/>
                <a:gd name="connsiteY1" fmla="*/ 1255 h 2779716"/>
                <a:gd name="connsiteX2" fmla="*/ 8493752 w 12239275"/>
                <a:gd name="connsiteY2" fmla="*/ 774977 h 2779716"/>
                <a:gd name="connsiteX3" fmla="*/ 12230483 w 12239275"/>
                <a:gd name="connsiteY3" fmla="*/ 97970 h 2779716"/>
                <a:gd name="connsiteX4" fmla="*/ 12239275 w 12239275"/>
                <a:gd name="connsiteY4" fmla="*/ 2199331 h 2779716"/>
                <a:gd name="connsiteX5" fmla="*/ 8572883 w 12239275"/>
                <a:gd name="connsiteY5" fmla="*/ 2779624 h 2779716"/>
                <a:gd name="connsiteX6" fmla="*/ 3561268 w 12239275"/>
                <a:gd name="connsiteY6" fmla="*/ 2155370 h 2779716"/>
                <a:gd name="connsiteX7" fmla="*/ 17968 w 12239275"/>
                <a:gd name="connsiteY7" fmla="*/ 2770831 h 2779716"/>
                <a:gd name="connsiteX8" fmla="*/ 383 w 12239275"/>
                <a:gd name="connsiteY8" fmla="*/ 731016 h 2779716"/>
                <a:gd name="connsiteX0" fmla="*/ 383 w 12239275"/>
                <a:gd name="connsiteY0" fmla="*/ 731016 h 2779626"/>
                <a:gd name="connsiteX1" fmla="*/ 3508513 w 12239275"/>
                <a:gd name="connsiteY1" fmla="*/ 1255 h 2779626"/>
                <a:gd name="connsiteX2" fmla="*/ 8493752 w 12239275"/>
                <a:gd name="connsiteY2" fmla="*/ 774977 h 2779626"/>
                <a:gd name="connsiteX3" fmla="*/ 12230483 w 12239275"/>
                <a:gd name="connsiteY3" fmla="*/ 97970 h 2779626"/>
                <a:gd name="connsiteX4" fmla="*/ 12239275 w 12239275"/>
                <a:gd name="connsiteY4" fmla="*/ 2199331 h 2779626"/>
                <a:gd name="connsiteX5" fmla="*/ 8572883 w 12239275"/>
                <a:gd name="connsiteY5" fmla="*/ 2779624 h 2779626"/>
                <a:gd name="connsiteX6" fmla="*/ 3561268 w 12239275"/>
                <a:gd name="connsiteY6" fmla="*/ 2155370 h 2779626"/>
                <a:gd name="connsiteX7" fmla="*/ 17968 w 12239275"/>
                <a:gd name="connsiteY7" fmla="*/ 2770831 h 2779626"/>
                <a:gd name="connsiteX8" fmla="*/ 383 w 12239275"/>
                <a:gd name="connsiteY8" fmla="*/ 731016 h 2779626"/>
                <a:gd name="connsiteX0" fmla="*/ 383 w 12239275"/>
                <a:gd name="connsiteY0" fmla="*/ 730978 h 2779588"/>
                <a:gd name="connsiteX1" fmla="*/ 3508513 w 12239275"/>
                <a:gd name="connsiteY1" fmla="*/ 1217 h 2779588"/>
                <a:gd name="connsiteX2" fmla="*/ 8493752 w 12239275"/>
                <a:gd name="connsiteY2" fmla="*/ 774939 h 2779588"/>
                <a:gd name="connsiteX3" fmla="*/ 12230483 w 12239275"/>
                <a:gd name="connsiteY3" fmla="*/ 97932 h 2779588"/>
                <a:gd name="connsiteX4" fmla="*/ 12239275 w 12239275"/>
                <a:gd name="connsiteY4" fmla="*/ 2199293 h 2779588"/>
                <a:gd name="connsiteX5" fmla="*/ 8572883 w 12239275"/>
                <a:gd name="connsiteY5" fmla="*/ 2779586 h 2779588"/>
                <a:gd name="connsiteX6" fmla="*/ 3561268 w 12239275"/>
                <a:gd name="connsiteY6" fmla="*/ 2155332 h 2779588"/>
                <a:gd name="connsiteX7" fmla="*/ 17968 w 12239275"/>
                <a:gd name="connsiteY7" fmla="*/ 2770793 h 2779588"/>
                <a:gd name="connsiteX8" fmla="*/ 383 w 12239275"/>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39417"/>
                <a:gd name="connsiteY0" fmla="*/ 730978 h 2779588"/>
                <a:gd name="connsiteX1" fmla="*/ 3508513 w 12239417"/>
                <a:gd name="connsiteY1" fmla="*/ 1217 h 2779588"/>
                <a:gd name="connsiteX2" fmla="*/ 8493752 w 12239417"/>
                <a:gd name="connsiteY2" fmla="*/ 774939 h 2779588"/>
                <a:gd name="connsiteX3" fmla="*/ 12230483 w 12239417"/>
                <a:gd name="connsiteY3" fmla="*/ 97932 h 2779588"/>
                <a:gd name="connsiteX4" fmla="*/ 12239275 w 12239417"/>
                <a:gd name="connsiteY4" fmla="*/ 2199293 h 2779588"/>
                <a:gd name="connsiteX5" fmla="*/ 8572883 w 12239417"/>
                <a:gd name="connsiteY5" fmla="*/ 2779586 h 2779588"/>
                <a:gd name="connsiteX6" fmla="*/ 3561268 w 12239417"/>
                <a:gd name="connsiteY6" fmla="*/ 2155332 h 2779588"/>
                <a:gd name="connsiteX7" fmla="*/ 17968 w 12239417"/>
                <a:gd name="connsiteY7" fmla="*/ 2770793 h 2779588"/>
                <a:gd name="connsiteX8" fmla="*/ 383 w 12239417"/>
                <a:gd name="connsiteY8" fmla="*/ 730978 h 2779588"/>
                <a:gd name="connsiteX0" fmla="*/ 383 w 12248169"/>
                <a:gd name="connsiteY0" fmla="*/ 730978 h 2779765"/>
                <a:gd name="connsiteX1" fmla="*/ 3508513 w 12248169"/>
                <a:gd name="connsiteY1" fmla="*/ 1217 h 2779765"/>
                <a:gd name="connsiteX2" fmla="*/ 8493752 w 12248169"/>
                <a:gd name="connsiteY2" fmla="*/ 774939 h 2779765"/>
                <a:gd name="connsiteX3" fmla="*/ 12230483 w 12248169"/>
                <a:gd name="connsiteY3" fmla="*/ 97932 h 2779765"/>
                <a:gd name="connsiteX4" fmla="*/ 12248067 w 12248169"/>
                <a:gd name="connsiteY4" fmla="*/ 2225670 h 2779765"/>
                <a:gd name="connsiteX5" fmla="*/ 8572883 w 12248169"/>
                <a:gd name="connsiteY5" fmla="*/ 2779586 h 2779765"/>
                <a:gd name="connsiteX6" fmla="*/ 3561268 w 12248169"/>
                <a:gd name="connsiteY6" fmla="*/ 2155332 h 2779765"/>
                <a:gd name="connsiteX7" fmla="*/ 17968 w 12248169"/>
                <a:gd name="connsiteY7" fmla="*/ 2770793 h 2779765"/>
                <a:gd name="connsiteX8" fmla="*/ 383 w 12248169"/>
                <a:gd name="connsiteY8" fmla="*/ 730978 h 2779765"/>
                <a:gd name="connsiteX0" fmla="*/ 383 w 12248188"/>
                <a:gd name="connsiteY0" fmla="*/ 730978 h 2779625"/>
                <a:gd name="connsiteX1" fmla="*/ 3508513 w 12248188"/>
                <a:gd name="connsiteY1" fmla="*/ 1217 h 2779625"/>
                <a:gd name="connsiteX2" fmla="*/ 8493752 w 12248188"/>
                <a:gd name="connsiteY2" fmla="*/ 774939 h 2779625"/>
                <a:gd name="connsiteX3" fmla="*/ 12230483 w 12248188"/>
                <a:gd name="connsiteY3" fmla="*/ 97932 h 2779625"/>
                <a:gd name="connsiteX4" fmla="*/ 12248067 w 12248188"/>
                <a:gd name="connsiteY4" fmla="*/ 2225670 h 2779625"/>
                <a:gd name="connsiteX5" fmla="*/ 8572883 w 12248188"/>
                <a:gd name="connsiteY5" fmla="*/ 2779586 h 2779625"/>
                <a:gd name="connsiteX6" fmla="*/ 3561268 w 12248188"/>
                <a:gd name="connsiteY6" fmla="*/ 2155332 h 2779625"/>
                <a:gd name="connsiteX7" fmla="*/ 17968 w 12248188"/>
                <a:gd name="connsiteY7" fmla="*/ 2770793 h 2779625"/>
                <a:gd name="connsiteX8" fmla="*/ 383 w 12248188"/>
                <a:gd name="connsiteY8" fmla="*/ 730978 h 2779625"/>
                <a:gd name="connsiteX0" fmla="*/ 383 w 12248202"/>
                <a:gd name="connsiteY0" fmla="*/ 730978 h 2779625"/>
                <a:gd name="connsiteX1" fmla="*/ 3508513 w 12248202"/>
                <a:gd name="connsiteY1" fmla="*/ 1217 h 2779625"/>
                <a:gd name="connsiteX2" fmla="*/ 8493752 w 12248202"/>
                <a:gd name="connsiteY2" fmla="*/ 774939 h 2779625"/>
                <a:gd name="connsiteX3" fmla="*/ 12230483 w 12248202"/>
                <a:gd name="connsiteY3" fmla="*/ 97932 h 2779625"/>
                <a:gd name="connsiteX4" fmla="*/ 12248067 w 12248202"/>
                <a:gd name="connsiteY4" fmla="*/ 2225670 h 2779625"/>
                <a:gd name="connsiteX5" fmla="*/ 8572883 w 12248202"/>
                <a:gd name="connsiteY5" fmla="*/ 2779586 h 2779625"/>
                <a:gd name="connsiteX6" fmla="*/ 3561268 w 12248202"/>
                <a:gd name="connsiteY6" fmla="*/ 2155332 h 2779625"/>
                <a:gd name="connsiteX7" fmla="*/ 17968 w 12248202"/>
                <a:gd name="connsiteY7" fmla="*/ 2770793 h 2779625"/>
                <a:gd name="connsiteX8" fmla="*/ 383 w 12248202"/>
                <a:gd name="connsiteY8" fmla="*/ 730978 h 2779625"/>
                <a:gd name="connsiteX0" fmla="*/ 383 w 12248202"/>
                <a:gd name="connsiteY0" fmla="*/ 737275 h 2785922"/>
                <a:gd name="connsiteX1" fmla="*/ 3508513 w 12248202"/>
                <a:gd name="connsiteY1" fmla="*/ 7514 h 2785922"/>
                <a:gd name="connsiteX2" fmla="*/ 8544851 w 12248202"/>
                <a:gd name="connsiteY2" fmla="*/ 340537 h 2785922"/>
                <a:gd name="connsiteX3" fmla="*/ 12230483 w 12248202"/>
                <a:gd name="connsiteY3" fmla="*/ 104229 h 2785922"/>
                <a:gd name="connsiteX4" fmla="*/ 12248067 w 12248202"/>
                <a:gd name="connsiteY4" fmla="*/ 2231967 h 2785922"/>
                <a:gd name="connsiteX5" fmla="*/ 8572883 w 12248202"/>
                <a:gd name="connsiteY5" fmla="*/ 2785883 h 2785922"/>
                <a:gd name="connsiteX6" fmla="*/ 3561268 w 12248202"/>
                <a:gd name="connsiteY6" fmla="*/ 2161629 h 2785922"/>
                <a:gd name="connsiteX7" fmla="*/ 17968 w 12248202"/>
                <a:gd name="connsiteY7" fmla="*/ 2777090 h 2785922"/>
                <a:gd name="connsiteX8" fmla="*/ 383 w 12248202"/>
                <a:gd name="connsiteY8" fmla="*/ 737275 h 2785922"/>
                <a:gd name="connsiteX0" fmla="*/ 383 w 12248202"/>
                <a:gd name="connsiteY0" fmla="*/ 972092 h 3020739"/>
                <a:gd name="connsiteX1" fmla="*/ 3508513 w 12248202"/>
                <a:gd name="connsiteY1" fmla="*/ 242331 h 3020739"/>
                <a:gd name="connsiteX2" fmla="*/ 8544851 w 12248202"/>
                <a:gd name="connsiteY2" fmla="*/ 575354 h 3020739"/>
                <a:gd name="connsiteX3" fmla="*/ 12243258 w 12248202"/>
                <a:gd name="connsiteY3" fmla="*/ 48 h 3020739"/>
                <a:gd name="connsiteX4" fmla="*/ 12248067 w 12248202"/>
                <a:gd name="connsiteY4" fmla="*/ 2466784 h 3020739"/>
                <a:gd name="connsiteX5" fmla="*/ 8572883 w 12248202"/>
                <a:gd name="connsiteY5" fmla="*/ 3020700 h 3020739"/>
                <a:gd name="connsiteX6" fmla="*/ 3561268 w 12248202"/>
                <a:gd name="connsiteY6" fmla="*/ 2396446 h 3020739"/>
                <a:gd name="connsiteX7" fmla="*/ 17968 w 12248202"/>
                <a:gd name="connsiteY7" fmla="*/ 3011907 h 3020739"/>
                <a:gd name="connsiteX8" fmla="*/ 383 w 12248202"/>
                <a:gd name="connsiteY8" fmla="*/ 972092 h 3020739"/>
                <a:gd name="connsiteX0" fmla="*/ 383 w 12248202"/>
                <a:gd name="connsiteY0" fmla="*/ 972089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972089 h 3020736"/>
                <a:gd name="connsiteX0" fmla="*/ 383 w 12248202"/>
                <a:gd name="connsiteY0" fmla="*/ 599191 h 3020736"/>
                <a:gd name="connsiteX1" fmla="*/ 3508513 w 12248202"/>
                <a:gd name="connsiteY1" fmla="*/ 5030 h 3020736"/>
                <a:gd name="connsiteX2" fmla="*/ 8544851 w 12248202"/>
                <a:gd name="connsiteY2" fmla="*/ 575351 h 3020736"/>
                <a:gd name="connsiteX3" fmla="*/ 12243258 w 12248202"/>
                <a:gd name="connsiteY3" fmla="*/ 45 h 3020736"/>
                <a:gd name="connsiteX4" fmla="*/ 12248067 w 12248202"/>
                <a:gd name="connsiteY4" fmla="*/ 2466781 h 3020736"/>
                <a:gd name="connsiteX5" fmla="*/ 8572883 w 12248202"/>
                <a:gd name="connsiteY5" fmla="*/ 3020697 h 3020736"/>
                <a:gd name="connsiteX6" fmla="*/ 3561268 w 12248202"/>
                <a:gd name="connsiteY6" fmla="*/ 2396443 h 3020736"/>
                <a:gd name="connsiteX7" fmla="*/ 17968 w 12248202"/>
                <a:gd name="connsiteY7" fmla="*/ 3011904 h 3020736"/>
                <a:gd name="connsiteX8" fmla="*/ 383 w 12248202"/>
                <a:gd name="connsiteY8" fmla="*/ 599191 h 3020736"/>
                <a:gd name="connsiteX0" fmla="*/ 383 w 12248202"/>
                <a:gd name="connsiteY0" fmla="*/ 599196 h 3020741"/>
                <a:gd name="connsiteX1" fmla="*/ 3508513 w 12248202"/>
                <a:gd name="connsiteY1" fmla="*/ 5035 h 3020741"/>
                <a:gd name="connsiteX2" fmla="*/ 8557627 w 12248202"/>
                <a:gd name="connsiteY2" fmla="*/ 507556 h 3020741"/>
                <a:gd name="connsiteX3" fmla="*/ 12243258 w 12248202"/>
                <a:gd name="connsiteY3" fmla="*/ 50 h 3020741"/>
                <a:gd name="connsiteX4" fmla="*/ 12248067 w 12248202"/>
                <a:gd name="connsiteY4" fmla="*/ 2466786 h 3020741"/>
                <a:gd name="connsiteX5" fmla="*/ 8572883 w 12248202"/>
                <a:gd name="connsiteY5" fmla="*/ 3020702 h 3020741"/>
                <a:gd name="connsiteX6" fmla="*/ 3561268 w 12248202"/>
                <a:gd name="connsiteY6" fmla="*/ 2396448 h 3020741"/>
                <a:gd name="connsiteX7" fmla="*/ 17968 w 12248202"/>
                <a:gd name="connsiteY7" fmla="*/ 3011909 h 3020741"/>
                <a:gd name="connsiteX8" fmla="*/ 383 w 12248202"/>
                <a:gd name="connsiteY8" fmla="*/ 599196 h 3020741"/>
                <a:gd name="connsiteX0" fmla="*/ 383 w 12248202"/>
                <a:gd name="connsiteY0" fmla="*/ 618892 h 3040437"/>
                <a:gd name="connsiteX1" fmla="*/ 3508513 w 12248202"/>
                <a:gd name="connsiteY1" fmla="*/ 24731 h 3040437"/>
                <a:gd name="connsiteX2" fmla="*/ 8583176 w 12248202"/>
                <a:gd name="connsiteY2" fmla="*/ 103503 h 3040437"/>
                <a:gd name="connsiteX3" fmla="*/ 12243258 w 12248202"/>
                <a:gd name="connsiteY3" fmla="*/ 19746 h 3040437"/>
                <a:gd name="connsiteX4" fmla="*/ 12248067 w 12248202"/>
                <a:gd name="connsiteY4" fmla="*/ 2486482 h 3040437"/>
                <a:gd name="connsiteX5" fmla="*/ 8572883 w 12248202"/>
                <a:gd name="connsiteY5" fmla="*/ 3040398 h 3040437"/>
                <a:gd name="connsiteX6" fmla="*/ 3561268 w 12248202"/>
                <a:gd name="connsiteY6" fmla="*/ 2416144 h 3040437"/>
                <a:gd name="connsiteX7" fmla="*/ 17968 w 12248202"/>
                <a:gd name="connsiteY7" fmla="*/ 3031605 h 3040437"/>
                <a:gd name="connsiteX8" fmla="*/ 383 w 12248202"/>
                <a:gd name="connsiteY8" fmla="*/ 618892 h 3040437"/>
                <a:gd name="connsiteX0" fmla="*/ 218 w 12260812"/>
                <a:gd name="connsiteY0" fmla="*/ 6176 h 3020969"/>
                <a:gd name="connsiteX1" fmla="*/ 3521123 w 12260812"/>
                <a:gd name="connsiteY1" fmla="*/ 5263 h 3020969"/>
                <a:gd name="connsiteX2" fmla="*/ 8595786 w 12260812"/>
                <a:gd name="connsiteY2" fmla="*/ 84035 h 3020969"/>
                <a:gd name="connsiteX3" fmla="*/ 12255868 w 12260812"/>
                <a:gd name="connsiteY3" fmla="*/ 278 h 3020969"/>
                <a:gd name="connsiteX4" fmla="*/ 12260677 w 12260812"/>
                <a:gd name="connsiteY4" fmla="*/ 2467014 h 3020969"/>
                <a:gd name="connsiteX5" fmla="*/ 8585493 w 12260812"/>
                <a:gd name="connsiteY5" fmla="*/ 3020930 h 3020969"/>
                <a:gd name="connsiteX6" fmla="*/ 3573878 w 12260812"/>
                <a:gd name="connsiteY6" fmla="*/ 2396676 h 3020969"/>
                <a:gd name="connsiteX7" fmla="*/ 30578 w 12260812"/>
                <a:gd name="connsiteY7" fmla="*/ 3012137 h 3020969"/>
                <a:gd name="connsiteX8" fmla="*/ 218 w 12260812"/>
                <a:gd name="connsiteY8" fmla="*/ 6176 h 3020969"/>
                <a:gd name="connsiteX0" fmla="*/ 33680 w 12294274"/>
                <a:gd name="connsiteY0" fmla="*/ 6176 h 3067216"/>
                <a:gd name="connsiteX1" fmla="*/ 3554585 w 12294274"/>
                <a:gd name="connsiteY1" fmla="*/ 5263 h 3067216"/>
                <a:gd name="connsiteX2" fmla="*/ 8629248 w 12294274"/>
                <a:gd name="connsiteY2" fmla="*/ 84035 h 3067216"/>
                <a:gd name="connsiteX3" fmla="*/ 12289330 w 12294274"/>
                <a:gd name="connsiteY3" fmla="*/ 278 h 3067216"/>
                <a:gd name="connsiteX4" fmla="*/ 12294139 w 12294274"/>
                <a:gd name="connsiteY4" fmla="*/ 2467014 h 3067216"/>
                <a:gd name="connsiteX5" fmla="*/ 8618955 w 12294274"/>
                <a:gd name="connsiteY5" fmla="*/ 3020930 h 3067216"/>
                <a:gd name="connsiteX6" fmla="*/ 3607340 w 12294274"/>
                <a:gd name="connsiteY6" fmla="*/ 2396676 h 3067216"/>
                <a:gd name="connsiteX7" fmla="*/ 644 w 12294274"/>
                <a:gd name="connsiteY7" fmla="*/ 3066470 h 3067216"/>
                <a:gd name="connsiteX8" fmla="*/ 33680 w 12294274"/>
                <a:gd name="connsiteY8" fmla="*/ 6176 h 3067216"/>
                <a:gd name="connsiteX0" fmla="*/ 313 w 12315247"/>
                <a:gd name="connsiteY0" fmla="*/ 60507 h 3067216"/>
                <a:gd name="connsiteX1" fmla="*/ 3575558 w 12315247"/>
                <a:gd name="connsiteY1" fmla="*/ 5263 h 3067216"/>
                <a:gd name="connsiteX2" fmla="*/ 8650221 w 12315247"/>
                <a:gd name="connsiteY2" fmla="*/ 84035 h 3067216"/>
                <a:gd name="connsiteX3" fmla="*/ 12310303 w 12315247"/>
                <a:gd name="connsiteY3" fmla="*/ 278 h 3067216"/>
                <a:gd name="connsiteX4" fmla="*/ 12315112 w 12315247"/>
                <a:gd name="connsiteY4" fmla="*/ 2467014 h 3067216"/>
                <a:gd name="connsiteX5" fmla="*/ 8639928 w 12315247"/>
                <a:gd name="connsiteY5" fmla="*/ 3020930 h 3067216"/>
                <a:gd name="connsiteX6" fmla="*/ 3628313 w 12315247"/>
                <a:gd name="connsiteY6" fmla="*/ 2396676 h 3067216"/>
                <a:gd name="connsiteX7" fmla="*/ 21617 w 12315247"/>
                <a:gd name="connsiteY7" fmla="*/ 3066470 h 3067216"/>
                <a:gd name="connsiteX8" fmla="*/ 313 w 12315247"/>
                <a:gd name="connsiteY8" fmla="*/ 60507 h 3067216"/>
                <a:gd name="connsiteX0" fmla="*/ 314 w 12328585"/>
                <a:gd name="connsiteY0" fmla="*/ 205223 h 3211932"/>
                <a:gd name="connsiteX1" fmla="*/ 3575559 w 12328585"/>
                <a:gd name="connsiteY1" fmla="*/ 149979 h 3211932"/>
                <a:gd name="connsiteX2" fmla="*/ 8650222 w 12328585"/>
                <a:gd name="connsiteY2" fmla="*/ 228751 h 3211932"/>
                <a:gd name="connsiteX3" fmla="*/ 12328418 w 12328585"/>
                <a:gd name="connsiteY3" fmla="*/ 107 h 3211932"/>
                <a:gd name="connsiteX4" fmla="*/ 12315113 w 12328585"/>
                <a:gd name="connsiteY4" fmla="*/ 2611730 h 3211932"/>
                <a:gd name="connsiteX5" fmla="*/ 8639929 w 12328585"/>
                <a:gd name="connsiteY5" fmla="*/ 3165646 h 3211932"/>
                <a:gd name="connsiteX6" fmla="*/ 3628314 w 12328585"/>
                <a:gd name="connsiteY6" fmla="*/ 2541392 h 3211932"/>
                <a:gd name="connsiteX7" fmla="*/ 21618 w 12328585"/>
                <a:gd name="connsiteY7" fmla="*/ 3211186 h 3211932"/>
                <a:gd name="connsiteX8" fmla="*/ 314 w 12328585"/>
                <a:gd name="connsiteY8" fmla="*/ 205223 h 3211932"/>
                <a:gd name="connsiteX0" fmla="*/ 314 w 12328585"/>
                <a:gd name="connsiteY0" fmla="*/ 205290 h 3211999"/>
                <a:gd name="connsiteX1" fmla="*/ 3575559 w 12328585"/>
                <a:gd name="connsiteY1" fmla="*/ 150046 h 3211999"/>
                <a:gd name="connsiteX2" fmla="*/ 8650222 w 12328585"/>
                <a:gd name="connsiteY2" fmla="*/ 138265 h 3211999"/>
                <a:gd name="connsiteX3" fmla="*/ 12328418 w 12328585"/>
                <a:gd name="connsiteY3" fmla="*/ 174 h 3211999"/>
                <a:gd name="connsiteX4" fmla="*/ 12315113 w 12328585"/>
                <a:gd name="connsiteY4" fmla="*/ 2611797 h 3211999"/>
                <a:gd name="connsiteX5" fmla="*/ 8639929 w 12328585"/>
                <a:gd name="connsiteY5" fmla="*/ 3165713 h 3211999"/>
                <a:gd name="connsiteX6" fmla="*/ 3628314 w 12328585"/>
                <a:gd name="connsiteY6" fmla="*/ 2541459 h 3211999"/>
                <a:gd name="connsiteX7" fmla="*/ 21618 w 12328585"/>
                <a:gd name="connsiteY7" fmla="*/ 3211253 h 3211999"/>
                <a:gd name="connsiteX8" fmla="*/ 314 w 12328585"/>
                <a:gd name="connsiteY8" fmla="*/ 205290 h 3211999"/>
                <a:gd name="connsiteX0" fmla="*/ 314 w 12378609"/>
                <a:gd name="connsiteY0" fmla="*/ 205290 h 3211999"/>
                <a:gd name="connsiteX1" fmla="*/ 3575559 w 12378609"/>
                <a:gd name="connsiteY1" fmla="*/ 150046 h 3211999"/>
                <a:gd name="connsiteX2" fmla="*/ 8650222 w 12378609"/>
                <a:gd name="connsiteY2" fmla="*/ 138265 h 3211999"/>
                <a:gd name="connsiteX3" fmla="*/ 12328418 w 12378609"/>
                <a:gd name="connsiteY3" fmla="*/ 174 h 3211999"/>
                <a:gd name="connsiteX4" fmla="*/ 12378509 w 12378609"/>
                <a:gd name="connsiteY4" fmla="*/ 2629906 h 3211999"/>
                <a:gd name="connsiteX5" fmla="*/ 8639929 w 12378609"/>
                <a:gd name="connsiteY5" fmla="*/ 3165713 h 3211999"/>
                <a:gd name="connsiteX6" fmla="*/ 3628314 w 12378609"/>
                <a:gd name="connsiteY6" fmla="*/ 2541459 h 3211999"/>
                <a:gd name="connsiteX7" fmla="*/ 21618 w 12378609"/>
                <a:gd name="connsiteY7" fmla="*/ 3211253 h 3211999"/>
                <a:gd name="connsiteX8" fmla="*/ 314 w 12378609"/>
                <a:gd name="connsiteY8" fmla="*/ 205290 h 3211999"/>
                <a:gd name="connsiteX0" fmla="*/ 314 w 12342384"/>
                <a:gd name="connsiteY0" fmla="*/ 205290 h 3211999"/>
                <a:gd name="connsiteX1" fmla="*/ 3575559 w 12342384"/>
                <a:gd name="connsiteY1" fmla="*/ 150046 h 3211999"/>
                <a:gd name="connsiteX2" fmla="*/ 8650222 w 12342384"/>
                <a:gd name="connsiteY2" fmla="*/ 138265 h 3211999"/>
                <a:gd name="connsiteX3" fmla="*/ 12328418 w 12342384"/>
                <a:gd name="connsiteY3" fmla="*/ 174 h 3211999"/>
                <a:gd name="connsiteX4" fmla="*/ 12342283 w 12342384"/>
                <a:gd name="connsiteY4" fmla="*/ 2629906 h 3211999"/>
                <a:gd name="connsiteX5" fmla="*/ 8639929 w 12342384"/>
                <a:gd name="connsiteY5" fmla="*/ 3165713 h 3211999"/>
                <a:gd name="connsiteX6" fmla="*/ 3628314 w 12342384"/>
                <a:gd name="connsiteY6" fmla="*/ 2541459 h 3211999"/>
                <a:gd name="connsiteX7" fmla="*/ 21618 w 12342384"/>
                <a:gd name="connsiteY7" fmla="*/ 3211253 h 3211999"/>
                <a:gd name="connsiteX8" fmla="*/ 314 w 12342384"/>
                <a:gd name="connsiteY8" fmla="*/ 205290 h 3211999"/>
                <a:gd name="connsiteX0" fmla="*/ 1832 w 12343902"/>
                <a:gd name="connsiteY0" fmla="*/ 205290 h 3230090"/>
                <a:gd name="connsiteX1" fmla="*/ 3577077 w 12343902"/>
                <a:gd name="connsiteY1" fmla="*/ 150046 h 3230090"/>
                <a:gd name="connsiteX2" fmla="*/ 8651740 w 12343902"/>
                <a:gd name="connsiteY2" fmla="*/ 138265 h 3230090"/>
                <a:gd name="connsiteX3" fmla="*/ 12329936 w 12343902"/>
                <a:gd name="connsiteY3" fmla="*/ 174 h 3230090"/>
                <a:gd name="connsiteX4" fmla="*/ 12343801 w 12343902"/>
                <a:gd name="connsiteY4" fmla="*/ 2629906 h 3230090"/>
                <a:gd name="connsiteX5" fmla="*/ 8641447 w 12343902"/>
                <a:gd name="connsiteY5" fmla="*/ 3165713 h 3230090"/>
                <a:gd name="connsiteX6" fmla="*/ 3629832 w 12343902"/>
                <a:gd name="connsiteY6" fmla="*/ 2541459 h 3230090"/>
                <a:gd name="connsiteX7" fmla="*/ 5021 w 12343902"/>
                <a:gd name="connsiteY7" fmla="*/ 3229362 h 3230090"/>
                <a:gd name="connsiteX8" fmla="*/ 1832 w 12343902"/>
                <a:gd name="connsiteY8" fmla="*/ 205290 h 3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3902" h="3230090">
                  <a:moveTo>
                    <a:pt x="1832" y="205290"/>
                  </a:moveTo>
                  <a:cubicBezTo>
                    <a:pt x="-12822" y="218479"/>
                    <a:pt x="2144482" y="137070"/>
                    <a:pt x="3577077" y="150046"/>
                  </a:cubicBezTo>
                  <a:lnTo>
                    <a:pt x="8651740" y="138265"/>
                  </a:lnTo>
                  <a:cubicBezTo>
                    <a:pt x="10107531" y="137434"/>
                    <a:pt x="12338728" y="-5688"/>
                    <a:pt x="12329936" y="174"/>
                  </a:cubicBezTo>
                  <a:cubicBezTo>
                    <a:pt x="12332867" y="700628"/>
                    <a:pt x="12323285" y="2615252"/>
                    <a:pt x="12343801" y="2629906"/>
                  </a:cubicBezTo>
                  <a:cubicBezTo>
                    <a:pt x="12361386" y="2629907"/>
                    <a:pt x="10093775" y="3180454"/>
                    <a:pt x="8641447" y="3165713"/>
                  </a:cubicBezTo>
                  <a:cubicBezTo>
                    <a:pt x="7189119" y="3150972"/>
                    <a:pt x="5240290" y="2525340"/>
                    <a:pt x="3629832" y="2541459"/>
                  </a:cubicBezTo>
                  <a:cubicBezTo>
                    <a:pt x="2019374" y="2557578"/>
                    <a:pt x="-27217" y="3255738"/>
                    <a:pt x="5021" y="3229362"/>
                  </a:cubicBezTo>
                  <a:cubicBezTo>
                    <a:pt x="-841" y="2549424"/>
                    <a:pt x="-1098" y="208220"/>
                    <a:pt x="1832" y="205290"/>
                  </a:cubicBezTo>
                  <a:close/>
                </a:path>
              </a:pathLst>
            </a:custGeom>
            <a:solidFill>
              <a:srgbClr val="2042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sp>
        <p:nvSpPr>
          <p:cNvPr id="2" name="Title 1"/>
          <p:cNvSpPr>
            <a:spLocks noGrp="1"/>
          </p:cNvSpPr>
          <p:nvPr>
            <p:ph type="title"/>
          </p:nvPr>
        </p:nvSpPr>
        <p:spPr>
          <a:xfrm>
            <a:off x="596797" y="1385888"/>
            <a:ext cx="7236568" cy="722710"/>
          </a:xfrm>
        </p:spPr>
        <p:txBody>
          <a:bodyPr>
            <a:noAutofit/>
          </a:bodyPr>
          <a:lstStyle>
            <a:lvl1pPr>
              <a:defRPr sz="2800">
                <a:latin typeface="Nirmala UI" charset="0"/>
                <a:ea typeface="Nirmala UI" charset="0"/>
                <a:cs typeface="Nirmala UI" charset="0"/>
              </a:defRPr>
            </a:lvl1pPr>
          </a:lstStyle>
          <a:p>
            <a:r>
              <a:rPr lang="en-US"/>
              <a:t>Click to edit Master title style</a:t>
            </a:r>
            <a:endParaRPr lang="en-US" dirty="0"/>
          </a:p>
        </p:txBody>
      </p:sp>
      <p:sp>
        <p:nvSpPr>
          <p:cNvPr id="7" name="Text Placeholder 2"/>
          <p:cNvSpPr>
            <a:spLocks noGrp="1"/>
          </p:cNvSpPr>
          <p:nvPr>
            <p:ph type="body" idx="1" hasCustomPrompt="1"/>
          </p:nvPr>
        </p:nvSpPr>
        <p:spPr>
          <a:xfrm>
            <a:off x="596797" y="2533324"/>
            <a:ext cx="3894521" cy="1960376"/>
          </a:xfrm>
        </p:spPr>
        <p:txBody>
          <a:bodyPr>
            <a:normAutofit/>
          </a:bodyPr>
          <a:lstStyle>
            <a:lvl1pPr marL="0" indent="0">
              <a:spcBef>
                <a:spcPts val="375"/>
              </a:spcBef>
              <a:buNone/>
              <a:defRPr sz="3000" b="1">
                <a:solidFill>
                  <a:schemeClr val="tx1">
                    <a:lumMod val="95000"/>
                    <a:lumOff val="5000"/>
                  </a:schemeClr>
                </a:solidFill>
                <a:latin typeface="Nirmala UI" charset="0"/>
                <a:ea typeface="Nirmala UI" charset="0"/>
                <a:cs typeface="Nirmala UI" charset="0"/>
              </a:defRPr>
            </a:lvl1pPr>
            <a:lvl2pPr marL="0" indent="0">
              <a:spcBef>
                <a:spcPts val="900"/>
              </a:spcBef>
              <a:spcAft>
                <a:spcPts val="900"/>
              </a:spcAft>
              <a:buNone/>
              <a:defRPr sz="2400">
                <a:solidFill>
                  <a:schemeClr val="accent1">
                    <a:lumMod val="75000"/>
                  </a:schemeClr>
                </a:solidFill>
                <a:latin typeface="Nirmala UI" charset="0"/>
                <a:ea typeface="Nirmala UI" charset="0"/>
                <a:cs typeface="Nirmala UI" charset="0"/>
              </a:defRPr>
            </a:lvl2pPr>
            <a:lvl3pPr marL="0" indent="0">
              <a:buNone/>
              <a:defRPr sz="1800">
                <a:solidFill>
                  <a:schemeClr val="bg2">
                    <a:lumMod val="50000"/>
                  </a:schemeClr>
                </a:solidFill>
                <a:latin typeface="Nirmala UI" charset="0"/>
                <a:ea typeface="Nirmala UI" charset="0"/>
                <a:cs typeface="Nirmala UI" charset="0"/>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1"/>
            <a:r>
              <a:rPr lang="en-US" dirty="0"/>
              <a:t>Speaker company/organization</a:t>
            </a:r>
          </a:p>
          <a:p>
            <a:pPr lvl="2"/>
            <a:r>
              <a:rPr lang="en-US" dirty="0"/>
              <a:t>Speaker contact info</a:t>
            </a:r>
          </a:p>
        </p:txBody>
      </p:sp>
      <p:pic>
        <p:nvPicPr>
          <p:cNvPr id="63" name="Picture 6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2004" y="108109"/>
            <a:ext cx="1168806" cy="771870"/>
          </a:xfrm>
          <a:prstGeom prst="rect">
            <a:avLst/>
          </a:prstGeom>
          <a:effectLst/>
        </p:spPr>
      </p:pic>
      <p:sp>
        <p:nvSpPr>
          <p:cNvPr id="13" name="Title Placeholder 1"/>
          <p:cNvSpPr txBox="1">
            <a:spLocks/>
          </p:cNvSpPr>
          <p:nvPr userDrawn="1"/>
        </p:nvSpPr>
        <p:spPr>
          <a:xfrm>
            <a:off x="628650" y="218150"/>
            <a:ext cx="7886700" cy="583869"/>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b="1" i="0" kern="1200">
                <a:solidFill>
                  <a:schemeClr val="bg1"/>
                </a:solidFill>
                <a:latin typeface="Nirmala UI"/>
                <a:ea typeface="Trebuchet MS" charset="0"/>
                <a:cs typeface="Nirmala UI"/>
              </a:defRPr>
            </a:lvl1pPr>
          </a:lstStyle>
          <a:p>
            <a:r>
              <a:rPr lang="en-US" dirty="0"/>
              <a:t>Click to edit Master title style</a:t>
            </a:r>
          </a:p>
        </p:txBody>
      </p:sp>
      <p:sp>
        <p:nvSpPr>
          <p:cNvPr id="11" name="Rectangle 10"/>
          <p:cNvSpPr/>
          <p:nvPr userDrawn="1"/>
        </p:nvSpPr>
        <p:spPr>
          <a:xfrm>
            <a:off x="-11899" y="4914451"/>
            <a:ext cx="9194408" cy="242277"/>
          </a:xfrm>
          <a:prstGeom prst="rect">
            <a:avLst/>
          </a:prstGeom>
          <a:gradFill flip="none" rotWithShape="1">
            <a:gsLst>
              <a:gs pos="0">
                <a:srgbClr val="3A5DA7">
                  <a:alpha val="68000"/>
                </a:srgbClr>
              </a:gs>
              <a:gs pos="100000">
                <a:srgbClr val="3A5DA7">
                  <a:alpha val="1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33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 decel="8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decel="4200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4200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tmplLst>
          <p:tmpl lvl="1">
            <p:tnLst>
              <p:par>
                <p:cTn presetID="2" presetClass="entr" presetSubtype="4" decel="42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decel="42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936">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261813"/>
            <a:ext cx="7059529" cy="583869"/>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accent1">
                    <a:lumMod val="75000"/>
                  </a:schemeClr>
                </a:solidFill>
                <a:latin typeface="Trebuchet MS" charset="0"/>
                <a:ea typeface="Trebuchet MS" charset="0"/>
                <a:cs typeface="Trebuchet MS" charset="0"/>
              </a:defRPr>
            </a:lvl1pPr>
          </a:lstStyle>
          <a:p>
            <a:fld id="{562A8828-BCB0-0944-A1BF-F031ED3FBCA4}" type="datetimeFigureOut">
              <a:rPr lang="en-US" smtClean="0"/>
              <a:pPr/>
              <a:t>5/28/2025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l">
              <a:defRPr sz="900">
                <a:solidFill>
                  <a:schemeClr val="accent1">
                    <a:lumMod val="75000"/>
                  </a:schemeClr>
                </a:solidFill>
                <a:latin typeface="Trebuchet MS" charset="0"/>
                <a:ea typeface="Trebuchet MS" charset="0"/>
                <a:cs typeface="Trebuchet MS" charset="0"/>
              </a:defRPr>
            </a:lvl1pPr>
          </a:lstStyle>
          <a:p>
            <a:endParaRPr lang="en-US" dirty="0"/>
          </a:p>
        </p:txBody>
      </p:sp>
      <p:sp>
        <p:nvSpPr>
          <p:cNvPr id="6" name="Slide Number Placeholder 5"/>
          <p:cNvSpPr>
            <a:spLocks noGrp="1"/>
          </p:cNvSpPr>
          <p:nvPr>
            <p:ph type="sldNum" sz="quarter" idx="4"/>
          </p:nvPr>
        </p:nvSpPr>
        <p:spPr>
          <a:xfrm>
            <a:off x="6457950" y="4767263"/>
            <a:ext cx="1092029" cy="273844"/>
          </a:xfrm>
          <a:prstGeom prst="rect">
            <a:avLst/>
          </a:prstGeom>
        </p:spPr>
        <p:txBody>
          <a:bodyPr vert="horz" lIns="68580" tIns="34290" rIns="68580" bIns="34290" rtlCol="0" anchor="ctr"/>
          <a:lstStyle>
            <a:lvl1pPr algn="l">
              <a:defRPr sz="900">
                <a:solidFill>
                  <a:schemeClr val="accent1">
                    <a:lumMod val="75000"/>
                  </a:schemeClr>
                </a:solidFill>
                <a:latin typeface="Trebuchet MS" charset="0"/>
                <a:ea typeface="Trebuchet MS" charset="0"/>
                <a:cs typeface="Trebuchet MS" charset="0"/>
              </a:defRPr>
            </a:lvl1pPr>
          </a:lstStyle>
          <a:p>
            <a:fld id="{6836A6F2-B327-804A-A156-EE1694DF74BD}" type="slidenum">
              <a:rPr lang="en-US" smtClean="0"/>
              <a:pPr/>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5" r:id="rId1"/>
    <p:sldLayoutId id="2147483695" r:id="rId2"/>
    <p:sldLayoutId id="2147483687" r:id="rId3"/>
    <p:sldLayoutId id="2147483696" r:id="rId4"/>
    <p:sldLayoutId id="2147483693" r:id="rId5"/>
    <p:sldLayoutId id="2147483694" r:id="rId6"/>
    <p:sldLayoutId id="2147483676" r:id="rId7"/>
    <p:sldLayoutId id="2147483686" r:id="rId8"/>
    <p:sldLayoutId id="2147483684" r:id="rId9"/>
    <p:sldLayoutId id="2147483682" r:id="rId10"/>
    <p:sldLayoutId id="2147483683" r:id="rId11"/>
    <p:sldLayoutId id="2147483677" r:id="rId12"/>
    <p:sldLayoutId id="2147483678" r:id="rId13"/>
    <p:sldLayoutId id="2147483680" r:id="rId14"/>
    <p:sldLayoutId id="2147483689" r:id="rId15"/>
    <p:sldLayoutId id="2147483679" r:id="rId16"/>
    <p:sldLayoutId id="2147483656" r:id="rId17"/>
    <p:sldLayoutId id="2147483657" r:id="rId18"/>
    <p:sldLayoutId id="2147483672" r:id="rId19"/>
    <p:sldLayoutId id="2147483685" r:id="rId20"/>
    <p:sldLayoutId id="2147483673" r:id="rId21"/>
    <p:sldLayoutId id="2147483671" r:id="rId22"/>
    <p:sldLayoutId id="2147483691" r:id="rId23"/>
    <p:sldLayoutId id="2147483688" r:id="rId24"/>
    <p:sldLayoutId id="2147483692" r:id="rId25"/>
    <p:sldLayoutId id="2147483697"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b="1" i="0" kern="1200">
          <a:solidFill>
            <a:schemeClr val="bg1"/>
          </a:solidFill>
          <a:latin typeface="Nirmala UI"/>
          <a:ea typeface="Trebuchet MS" charset="0"/>
          <a:cs typeface="Nirmala UI"/>
        </a:defRPr>
      </a:lvl1pPr>
    </p:titleStyle>
    <p:bodyStyle>
      <a:lvl1pPr marL="0" indent="0" algn="l" defTabSz="685800" rtl="0" eaLnBrk="1" latinLnBrk="0" hangingPunct="1">
        <a:lnSpc>
          <a:spcPct val="95000"/>
        </a:lnSpc>
        <a:spcBef>
          <a:spcPts val="750"/>
        </a:spcBef>
        <a:buFont typeface="Arial"/>
        <a:buNone/>
        <a:defRPr sz="2100" b="1" kern="1200">
          <a:solidFill>
            <a:srgbClr val="243E84"/>
          </a:solidFill>
          <a:latin typeface="Nirmala UI" panose="020B0502040204020203" pitchFamily="34" charset="0"/>
          <a:ea typeface="Nirmala UI" panose="020B0502040204020203" pitchFamily="34" charset="0"/>
          <a:cs typeface="Nirmala UI" panose="020B0502040204020203" pitchFamily="34" charset="0"/>
        </a:defRPr>
      </a:lvl1pPr>
      <a:lvl2pPr marL="342900" indent="0" algn="l" defTabSz="685800" rtl="0" eaLnBrk="1" latinLnBrk="0" hangingPunct="1">
        <a:lnSpc>
          <a:spcPct val="100000"/>
        </a:lnSpc>
        <a:spcBef>
          <a:spcPts val="375"/>
        </a:spcBef>
        <a:buFont typeface="Arial"/>
        <a:buNone/>
        <a:defRPr sz="1800" b="1"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2pPr>
      <a:lvl3pPr marL="685800" indent="0" algn="l" defTabSz="685800" rtl="0" eaLnBrk="1" latinLnBrk="0" hangingPunct="1">
        <a:lnSpc>
          <a:spcPct val="90000"/>
        </a:lnSpc>
        <a:spcBef>
          <a:spcPts val="375"/>
        </a:spcBef>
        <a:buFont typeface="Arial"/>
        <a:buNone/>
        <a:defRPr sz="15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3pPr>
      <a:lvl4pPr marL="1028700" indent="0" algn="l" defTabSz="685800" rtl="0" eaLnBrk="1" latinLnBrk="0" hangingPunct="1">
        <a:lnSpc>
          <a:spcPct val="90000"/>
        </a:lnSpc>
        <a:spcBef>
          <a:spcPts val="375"/>
        </a:spcBef>
        <a:buFont typeface="Arial"/>
        <a:buNone/>
        <a:defRPr sz="14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4pPr>
      <a:lvl5pPr marL="1371600" indent="0" algn="l" defTabSz="685800" rtl="0" eaLnBrk="1" latinLnBrk="0" hangingPunct="1">
        <a:lnSpc>
          <a:spcPct val="90000"/>
        </a:lnSpc>
        <a:spcBef>
          <a:spcPts val="375"/>
        </a:spcBef>
        <a:buFont typeface="Arial"/>
        <a:buNone/>
        <a:defRPr sz="14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2296" r="2296"/>
          <a:stretch/>
        </p:blipFill>
        <p:spPr>
          <a:xfrm>
            <a:off x="5480050" y="650659"/>
            <a:ext cx="2017810" cy="1695594"/>
          </a:xfrm>
        </p:spPr>
      </p:pic>
      <p:pic>
        <p:nvPicPr>
          <p:cNvPr id="8" name="Picture Placeholder 7">
            <a:extLst>
              <a:ext uri="{FF2B5EF4-FFF2-40B4-BE49-F238E27FC236}">
                <a16:creationId xmlns:a16="http://schemas.microsoft.com/office/drawing/2014/main" id="{6DA283F4-867E-4282-A5D6-AD1AAA584D9B}"/>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a:stretch/>
        </p:blipFill>
        <p:spPr>
          <a:xfrm>
            <a:off x="6965019" y="1498456"/>
            <a:ext cx="1387042" cy="1424107"/>
          </a:xfrm>
        </p:spPr>
      </p:pic>
      <p:pic>
        <p:nvPicPr>
          <p:cNvPr id="14" name="Picture Placeholder 13">
            <a:extLst>
              <a:ext uri="{FF2B5EF4-FFF2-40B4-BE49-F238E27FC236}">
                <a16:creationId xmlns:a16="http://schemas.microsoft.com/office/drawing/2014/main" id="{671A87C5-D076-48EB-9BAC-A28AA0282EB2}"/>
              </a:ext>
            </a:extLst>
          </p:cNvPr>
          <p:cNvPicPr>
            <a:picLocks noGrp="1" noChangeAspect="1"/>
          </p:cNvPicPr>
          <p:nvPr>
            <p:ph type="pic" sz="quarter" idx="14"/>
          </p:nvPr>
        </p:nvPicPr>
        <p:blipFill>
          <a:blip r:embed="rId5" cstate="hqprint">
            <a:extLst>
              <a:ext uri="{28A0092B-C50C-407E-A947-70E740481C1C}">
                <a14:useLocalDpi xmlns:a14="http://schemas.microsoft.com/office/drawing/2010/main" val="0"/>
              </a:ext>
            </a:extLst>
          </a:blip>
          <a:srcRect l="14792" r="14792"/>
          <a:stretch/>
        </p:blipFill>
        <p:spPr>
          <a:xfrm>
            <a:off x="4572000" y="1498456"/>
            <a:ext cx="1484969" cy="1484969"/>
          </a:xfrm>
        </p:spPr>
      </p:pic>
      <p:sp>
        <p:nvSpPr>
          <p:cNvPr id="2" name="Title 1"/>
          <p:cNvSpPr>
            <a:spLocks noGrp="1"/>
          </p:cNvSpPr>
          <p:nvPr>
            <p:ph type="title"/>
          </p:nvPr>
        </p:nvSpPr>
        <p:spPr>
          <a:xfrm>
            <a:off x="106771" y="3564359"/>
            <a:ext cx="8581839" cy="1424107"/>
          </a:xfrm>
        </p:spPr>
        <p:txBody>
          <a:bodyPr>
            <a:normAutofit/>
          </a:bodyPr>
          <a:lstStyle/>
          <a:p>
            <a:r>
              <a:rPr lang="en-US" sz="4400" b="1" dirty="0">
                <a:latin typeface="Arial" panose="020B0604020202020204" pitchFamily="34" charset="0"/>
                <a:cs typeface="Arial" panose="020B0604020202020204" pitchFamily="34" charset="0"/>
              </a:rPr>
              <a:t>Welcome to Pinellas County</a:t>
            </a:r>
            <a:br>
              <a:rPr lang="en-US" sz="32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Stephanie Hendrix, Planning and Preparedness Manager</a:t>
            </a:r>
            <a:br>
              <a:rPr lang="en-US" sz="2400" b="1" dirty="0">
                <a:latin typeface="Arial" panose="020B0604020202020204" pitchFamily="34" charset="0"/>
                <a:cs typeface="Arial" panose="020B0604020202020204" pitchFamily="34" charset="0"/>
              </a:rPr>
            </a:br>
            <a:r>
              <a:rPr lang="en-US" sz="2400" b="0" dirty="0">
                <a:latin typeface="Arial" panose="020B0604020202020204" pitchFamily="34" charset="0"/>
                <a:cs typeface="Arial" panose="020B0604020202020204" pitchFamily="34" charset="0"/>
              </a:rPr>
              <a:t>Emergency Management</a:t>
            </a:r>
            <a:endParaRPr lang="en-US" sz="3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2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72DEC0-6B8D-4B06-2F77-AB567048F550}"/>
              </a:ext>
            </a:extLst>
          </p:cNvPr>
          <p:cNvSpPr>
            <a:spLocks noGrp="1"/>
          </p:cNvSpPr>
          <p:nvPr>
            <p:ph idx="1"/>
          </p:nvPr>
        </p:nvSpPr>
        <p:spPr/>
        <p:txBody>
          <a:bodyPr>
            <a:normAutofit/>
          </a:bodyPr>
          <a:lstStyle/>
          <a:p>
            <a:r>
              <a:rPr lang="en-US" sz="3200" dirty="0"/>
              <a:t>Know Your Risk</a:t>
            </a:r>
          </a:p>
          <a:p>
            <a:r>
              <a:rPr lang="en-US" sz="3200" dirty="0"/>
              <a:t>Make a Plan</a:t>
            </a:r>
          </a:p>
          <a:p>
            <a:r>
              <a:rPr lang="en-US" sz="3200" dirty="0"/>
              <a:t>Stay Informed</a:t>
            </a:r>
          </a:p>
          <a:p>
            <a:r>
              <a:rPr lang="en-US" sz="3200" dirty="0"/>
              <a:t>Get Involved </a:t>
            </a:r>
          </a:p>
        </p:txBody>
      </p:sp>
      <p:sp>
        <p:nvSpPr>
          <p:cNvPr id="3" name="Title 2">
            <a:extLst>
              <a:ext uri="{FF2B5EF4-FFF2-40B4-BE49-F238E27FC236}">
                <a16:creationId xmlns:a16="http://schemas.microsoft.com/office/drawing/2014/main" id="{951E6598-9B4C-60FA-42A9-A7A1E3CE9D04}"/>
              </a:ext>
            </a:extLst>
          </p:cNvPr>
          <p:cNvSpPr>
            <a:spLocks noGrp="1"/>
          </p:cNvSpPr>
          <p:nvPr>
            <p:ph type="title"/>
          </p:nvPr>
        </p:nvSpPr>
        <p:spPr/>
        <p:txBody>
          <a:bodyPr/>
          <a:lstStyle/>
          <a:p>
            <a:r>
              <a:rPr lang="en-US" dirty="0"/>
              <a:t>Hurricane Season Begins June 1</a:t>
            </a:r>
          </a:p>
        </p:txBody>
      </p:sp>
      <p:pic>
        <p:nvPicPr>
          <p:cNvPr id="5" name="Picture 4">
            <a:extLst>
              <a:ext uri="{FF2B5EF4-FFF2-40B4-BE49-F238E27FC236}">
                <a16:creationId xmlns:a16="http://schemas.microsoft.com/office/drawing/2014/main" id="{E25FCDE5-8EB0-DC0E-1CC5-0FD577A5313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4968" y="1529526"/>
            <a:ext cx="2160938" cy="2881563"/>
          </a:xfrm>
          <a:prstGeom prst="rect">
            <a:avLst/>
          </a:prstGeom>
        </p:spPr>
      </p:pic>
      <p:pic>
        <p:nvPicPr>
          <p:cNvPr id="7" name="Picture 6">
            <a:extLst>
              <a:ext uri="{FF2B5EF4-FFF2-40B4-BE49-F238E27FC236}">
                <a16:creationId xmlns:a16="http://schemas.microsoft.com/office/drawing/2014/main" id="{E94A9729-39A5-8D00-144E-4CD49E3C3420}"/>
              </a:ext>
            </a:extLst>
          </p:cNvPr>
          <p:cNvPicPr>
            <a:picLocks noChangeAspect="1"/>
          </p:cNvPicPr>
          <p:nvPr/>
        </p:nvPicPr>
        <p:blipFill>
          <a:blip r:embed="rId3"/>
          <a:stretch>
            <a:fillRect/>
          </a:stretch>
        </p:blipFill>
        <p:spPr>
          <a:xfrm>
            <a:off x="4700018" y="1256469"/>
            <a:ext cx="1505574" cy="3567897"/>
          </a:xfrm>
          <a:prstGeom prst="rect">
            <a:avLst/>
          </a:prstGeom>
        </p:spPr>
      </p:pic>
    </p:spTree>
    <p:extLst>
      <p:ext uri="{BB962C8B-B14F-4D97-AF65-F5344CB8AC3E}">
        <p14:creationId xmlns:p14="http://schemas.microsoft.com/office/powerpoint/2010/main" val="79669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2C8EB5-54B9-221D-CE85-5012A84F8801}"/>
              </a:ext>
            </a:extLst>
          </p:cNvPr>
          <p:cNvSpPr>
            <a:spLocks noGrp="1"/>
          </p:cNvSpPr>
          <p:nvPr>
            <p:ph idx="1"/>
          </p:nvPr>
        </p:nvSpPr>
        <p:spPr>
          <a:xfrm>
            <a:off x="3123344" y="1198594"/>
            <a:ext cx="5754438" cy="3625218"/>
          </a:xfrm>
        </p:spPr>
        <p:txBody>
          <a:bodyPr>
            <a:normAutofit/>
          </a:bodyPr>
          <a:lstStyle/>
          <a:p>
            <a:r>
              <a:rPr lang="en-US" sz="2000" dirty="0"/>
              <a:t>24 municipalities -  18 fire districts </a:t>
            </a:r>
          </a:p>
          <a:p>
            <a:r>
              <a:rPr lang="en-US" sz="2000" dirty="0"/>
              <a:t>260 mobile home parks – 43,880 units</a:t>
            </a:r>
          </a:p>
          <a:p>
            <a:r>
              <a:rPr lang="en-US" sz="2000" dirty="0"/>
              <a:t>139 Assisted Living Facilities (76 in evac zones)</a:t>
            </a:r>
          </a:p>
          <a:p>
            <a:r>
              <a:rPr lang="en-US" sz="2000" dirty="0"/>
              <a:t>69 Nursing Homes (44 in evac zones)</a:t>
            </a:r>
          </a:p>
          <a:p>
            <a:r>
              <a:rPr lang="en-US" sz="2000" dirty="0"/>
              <a:t>17 hospitals  (10 in evac zones)</a:t>
            </a:r>
          </a:p>
          <a:p>
            <a:r>
              <a:rPr lang="en-US" sz="2000" dirty="0"/>
              <a:t>3,881 people registered with special needs </a:t>
            </a:r>
          </a:p>
          <a:p>
            <a:r>
              <a:rPr lang="en-US" sz="2000" dirty="0"/>
              <a:t>Million residents ( 620+k in evac zones)</a:t>
            </a:r>
          </a:p>
          <a:p>
            <a:r>
              <a:rPr lang="en-US" sz="2000" dirty="0"/>
              <a:t>Thousands of tourists (14.9M a year)</a:t>
            </a:r>
          </a:p>
          <a:p>
            <a:endParaRPr lang="en-US" sz="2000" dirty="0"/>
          </a:p>
        </p:txBody>
      </p:sp>
      <p:sp>
        <p:nvSpPr>
          <p:cNvPr id="3" name="Title 2">
            <a:extLst>
              <a:ext uri="{FF2B5EF4-FFF2-40B4-BE49-F238E27FC236}">
                <a16:creationId xmlns:a16="http://schemas.microsoft.com/office/drawing/2014/main" id="{E3473F98-93A3-D3FF-FA53-A931F3C18A9F}"/>
              </a:ext>
            </a:extLst>
          </p:cNvPr>
          <p:cNvSpPr>
            <a:spLocks noGrp="1"/>
          </p:cNvSpPr>
          <p:nvPr>
            <p:ph type="title"/>
          </p:nvPr>
        </p:nvSpPr>
        <p:spPr/>
        <p:txBody>
          <a:bodyPr/>
          <a:lstStyle/>
          <a:p>
            <a:r>
              <a:rPr lang="en-US" dirty="0"/>
              <a:t>By the Numbers</a:t>
            </a:r>
          </a:p>
        </p:txBody>
      </p:sp>
      <p:pic>
        <p:nvPicPr>
          <p:cNvPr id="4" name="Picture 6" descr="Florida hospitals brace for Hurricane Matthew, some close">
            <a:extLst>
              <a:ext uri="{FF2B5EF4-FFF2-40B4-BE49-F238E27FC236}">
                <a16:creationId xmlns:a16="http://schemas.microsoft.com/office/drawing/2014/main" id="{83732181-E92C-F170-ED2E-F20E3296089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9496" y="3674457"/>
            <a:ext cx="1837320" cy="1223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7E7736-526A-844A-8420-7BDA244CB03F}"/>
              </a:ext>
            </a:extLst>
          </p:cNvPr>
          <p:cNvPicPr>
            <a:picLocks noChangeAspect="1"/>
          </p:cNvPicPr>
          <p:nvPr/>
        </p:nvPicPr>
        <p:blipFill>
          <a:blip r:embed="rId4"/>
          <a:stretch>
            <a:fillRect/>
          </a:stretch>
        </p:blipFill>
        <p:spPr>
          <a:xfrm>
            <a:off x="979496" y="1001568"/>
            <a:ext cx="1837320" cy="1224880"/>
          </a:xfrm>
          <a:prstGeom prst="rect">
            <a:avLst/>
          </a:prstGeom>
        </p:spPr>
      </p:pic>
      <p:pic>
        <p:nvPicPr>
          <p:cNvPr id="6" name="Picture 5">
            <a:extLst>
              <a:ext uri="{FF2B5EF4-FFF2-40B4-BE49-F238E27FC236}">
                <a16:creationId xmlns:a16="http://schemas.microsoft.com/office/drawing/2014/main" id="{1D188ABB-9F82-BD7B-BC0D-AB6F424D1C9C}"/>
              </a:ext>
            </a:extLst>
          </p:cNvPr>
          <p:cNvPicPr>
            <a:picLocks noChangeAspect="1"/>
          </p:cNvPicPr>
          <p:nvPr/>
        </p:nvPicPr>
        <p:blipFill>
          <a:blip r:embed="rId5"/>
          <a:stretch>
            <a:fillRect/>
          </a:stretch>
        </p:blipFill>
        <p:spPr>
          <a:xfrm>
            <a:off x="979496" y="2243521"/>
            <a:ext cx="1837320" cy="1377990"/>
          </a:xfrm>
          <a:prstGeom prst="rect">
            <a:avLst/>
          </a:prstGeom>
        </p:spPr>
      </p:pic>
    </p:spTree>
    <p:extLst>
      <p:ext uri="{BB962C8B-B14F-4D97-AF65-F5344CB8AC3E}">
        <p14:creationId xmlns:p14="http://schemas.microsoft.com/office/powerpoint/2010/main" val="359983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C4EB7-CA81-D79A-3C16-8D8CD95F460C}"/>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dirty="0"/>
              <a:t>Hurricane Debby</a:t>
            </a:r>
          </a:p>
          <a:p>
            <a:pPr marL="685800" lvl="1" indent="-342900">
              <a:buFont typeface="Arial" panose="020B0604020202020204" pitchFamily="34" charset="0"/>
              <a:buChar char="•"/>
            </a:pPr>
            <a:r>
              <a:rPr lang="en-US" dirty="0"/>
              <a:t>2 Community Centers Open</a:t>
            </a:r>
          </a:p>
          <a:p>
            <a:pPr marL="685800" lvl="1" indent="-342900">
              <a:buFont typeface="Arial" panose="020B0604020202020204" pitchFamily="34" charset="0"/>
              <a:buChar char="•"/>
            </a:pPr>
            <a:r>
              <a:rPr lang="en-US" dirty="0"/>
              <a:t>13 People 4 Pets</a:t>
            </a:r>
          </a:p>
          <a:p>
            <a:pPr marL="342900" indent="-342900">
              <a:buFont typeface="Arial" panose="020B0604020202020204" pitchFamily="34" charset="0"/>
              <a:buChar char="•"/>
            </a:pPr>
            <a:r>
              <a:rPr lang="en-US" dirty="0"/>
              <a:t>Hurricane Helene</a:t>
            </a:r>
          </a:p>
          <a:p>
            <a:pPr marL="685800" lvl="1" indent="-342900">
              <a:buFont typeface="Arial" panose="020B0604020202020204" pitchFamily="34" charset="0"/>
              <a:buChar char="•"/>
            </a:pPr>
            <a:r>
              <a:rPr lang="en-US" dirty="0"/>
              <a:t>6 Shelters Open</a:t>
            </a:r>
          </a:p>
          <a:p>
            <a:pPr marL="685800" lvl="1" indent="-342900">
              <a:buFont typeface="Arial" panose="020B0604020202020204" pitchFamily="34" charset="0"/>
              <a:buChar char="•"/>
            </a:pPr>
            <a:r>
              <a:rPr lang="en-US" dirty="0"/>
              <a:t>1,700 People 97 Pets</a:t>
            </a:r>
          </a:p>
          <a:p>
            <a:pPr marL="342900" indent="-342900">
              <a:buFont typeface="Arial" panose="020B0604020202020204" pitchFamily="34" charset="0"/>
              <a:buChar char="•"/>
            </a:pPr>
            <a:r>
              <a:rPr lang="en-US" dirty="0"/>
              <a:t>Hurricane Milton </a:t>
            </a:r>
          </a:p>
          <a:p>
            <a:pPr marL="685800" lvl="1" indent="-342900">
              <a:buFont typeface="Arial" panose="020B0604020202020204" pitchFamily="34" charset="0"/>
              <a:buChar char="•"/>
            </a:pPr>
            <a:r>
              <a:rPr lang="en-US" dirty="0"/>
              <a:t>12 Shelters Open</a:t>
            </a:r>
          </a:p>
          <a:p>
            <a:pPr marL="685800" lvl="1" indent="-342900">
              <a:buFont typeface="Arial" panose="020B0604020202020204" pitchFamily="34" charset="0"/>
              <a:buChar char="•"/>
            </a:pPr>
            <a:r>
              <a:rPr lang="en-US" dirty="0"/>
              <a:t>11,267 People 1,386 Pets</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257D3C40-96F5-F160-71C5-15F7F18F2A76}"/>
              </a:ext>
            </a:extLst>
          </p:cNvPr>
          <p:cNvSpPr>
            <a:spLocks noGrp="1"/>
          </p:cNvSpPr>
          <p:nvPr>
            <p:ph type="title"/>
          </p:nvPr>
        </p:nvSpPr>
        <p:spPr/>
        <p:txBody>
          <a:bodyPr/>
          <a:lstStyle/>
          <a:p>
            <a:r>
              <a:rPr lang="en-US" dirty="0"/>
              <a:t>Pinellas Experience</a:t>
            </a:r>
          </a:p>
        </p:txBody>
      </p:sp>
      <p:pic>
        <p:nvPicPr>
          <p:cNvPr id="5" name="Picture 4">
            <a:extLst>
              <a:ext uri="{FF2B5EF4-FFF2-40B4-BE49-F238E27FC236}">
                <a16:creationId xmlns:a16="http://schemas.microsoft.com/office/drawing/2014/main" id="{481C47AC-8BE6-FA9F-B0BF-F744184CEEF0}"/>
              </a:ext>
            </a:extLst>
          </p:cNvPr>
          <p:cNvPicPr>
            <a:picLocks noChangeAspect="1"/>
          </p:cNvPicPr>
          <p:nvPr/>
        </p:nvPicPr>
        <p:blipFill>
          <a:blip r:embed="rId3"/>
          <a:stretch>
            <a:fillRect/>
          </a:stretch>
        </p:blipFill>
        <p:spPr>
          <a:xfrm>
            <a:off x="4463883" y="2208103"/>
            <a:ext cx="2353260" cy="2627604"/>
          </a:xfrm>
          <a:prstGeom prst="rect">
            <a:avLst/>
          </a:prstGeom>
        </p:spPr>
      </p:pic>
      <p:pic>
        <p:nvPicPr>
          <p:cNvPr id="4" name="Picture 3" descr="Text, whiteboard&#10;&#10;AI-generated content may be incorrect.">
            <a:extLst>
              <a:ext uri="{FF2B5EF4-FFF2-40B4-BE49-F238E27FC236}">
                <a16:creationId xmlns:a16="http://schemas.microsoft.com/office/drawing/2014/main" id="{49D4AD4A-3734-1367-D5CD-978D0EA93541}"/>
              </a:ext>
            </a:extLst>
          </p:cNvPr>
          <p:cNvPicPr>
            <a:picLocks noChangeAspect="1"/>
          </p:cNvPicPr>
          <p:nvPr/>
        </p:nvPicPr>
        <p:blipFill>
          <a:blip r:embed="rId4" cstate="hqprint">
            <a:extLst>
              <a:ext uri="{28A0092B-C50C-407E-A947-70E740481C1C}">
                <a14:useLocalDpi xmlns:a14="http://schemas.microsoft.com/office/drawing/2010/main" val="0"/>
              </a:ext>
            </a:extLst>
          </a:blip>
          <a:srcRect l="11731" t="11299" r="3906" b="13254"/>
          <a:stretch/>
        </p:blipFill>
        <p:spPr>
          <a:xfrm>
            <a:off x="6185259" y="1272315"/>
            <a:ext cx="2790300" cy="1871577"/>
          </a:xfrm>
          <a:prstGeom prst="rect">
            <a:avLst/>
          </a:prstGeom>
        </p:spPr>
      </p:pic>
    </p:spTree>
    <p:extLst>
      <p:ext uri="{BB962C8B-B14F-4D97-AF65-F5344CB8AC3E}">
        <p14:creationId xmlns:p14="http://schemas.microsoft.com/office/powerpoint/2010/main" val="395134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AF6DA4-8415-DDF3-83E8-DBD4F7E16404}"/>
              </a:ext>
            </a:extLst>
          </p:cNvPr>
          <p:cNvSpPr>
            <a:spLocks noGrp="1"/>
          </p:cNvSpPr>
          <p:nvPr>
            <p:ph idx="1"/>
          </p:nvPr>
        </p:nvSpPr>
        <p:spPr>
          <a:xfrm>
            <a:off x="162923" y="1256469"/>
            <a:ext cx="4098925" cy="3427679"/>
          </a:xfrm>
        </p:spPr>
        <p:txBody>
          <a:bodyPr>
            <a:normAutofit/>
          </a:bodyPr>
          <a:lstStyle/>
          <a:p>
            <a:pPr marL="285750" indent="-285750">
              <a:buFont typeface="Arial" panose="020B0604020202020204" pitchFamily="34" charset="0"/>
              <a:buChar char="•"/>
            </a:pPr>
            <a:r>
              <a:rPr lang="en-US" sz="2000" dirty="0"/>
              <a:t>Hurricane Helene’s historic storm surge pushed dozens of Gopher Tortoises over 2 miles across open water from Egmont Key to Fort De Soto.</a:t>
            </a:r>
          </a:p>
          <a:p>
            <a:pPr marL="285750" indent="-285750">
              <a:buFont typeface="Arial" panose="020B0604020202020204" pitchFamily="34" charset="0"/>
              <a:buChar char="•"/>
            </a:pPr>
            <a:r>
              <a:rPr lang="en-US" sz="2000" dirty="0"/>
              <a:t>Hurricane Idalia’s strong winds carried flamingos to Pinellas Beaches, likely from Cuba</a:t>
            </a:r>
          </a:p>
        </p:txBody>
      </p:sp>
      <p:sp>
        <p:nvSpPr>
          <p:cNvPr id="3" name="Title 2">
            <a:extLst>
              <a:ext uri="{FF2B5EF4-FFF2-40B4-BE49-F238E27FC236}">
                <a16:creationId xmlns:a16="http://schemas.microsoft.com/office/drawing/2014/main" id="{AE05C047-AF13-36EE-B23F-F522AA4FA5A2}"/>
              </a:ext>
            </a:extLst>
          </p:cNvPr>
          <p:cNvSpPr>
            <a:spLocks noGrp="1"/>
          </p:cNvSpPr>
          <p:nvPr>
            <p:ph type="title"/>
          </p:nvPr>
        </p:nvSpPr>
        <p:spPr/>
        <p:txBody>
          <a:bodyPr/>
          <a:lstStyle/>
          <a:p>
            <a:r>
              <a:rPr lang="en-US" dirty="0"/>
              <a:t>Surprise Guests</a:t>
            </a:r>
          </a:p>
        </p:txBody>
      </p:sp>
      <p:pic>
        <p:nvPicPr>
          <p:cNvPr id="1026" name="Picture 2" descr="A gopher tortoise is seen along with debris on the beach of Fort De Soto shortly after Hurricane Helene. It is believed that several tortoises were washed from Egmont Key during the hurricane's storm surge.">
            <a:extLst>
              <a:ext uri="{FF2B5EF4-FFF2-40B4-BE49-F238E27FC236}">
                <a16:creationId xmlns:a16="http://schemas.microsoft.com/office/drawing/2014/main" id="{94E839A5-4B51-3D0D-95EE-02DE7C2D9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270" y="1162889"/>
            <a:ext cx="2022546" cy="2355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59FBC2-AEE5-7D06-3B5E-6443E2BA2977}"/>
              </a:ext>
            </a:extLst>
          </p:cNvPr>
          <p:cNvPicPr>
            <a:picLocks noChangeAspect="1"/>
          </p:cNvPicPr>
          <p:nvPr/>
        </p:nvPicPr>
        <p:blipFill>
          <a:blip r:embed="rId4"/>
          <a:stretch>
            <a:fillRect/>
          </a:stretch>
        </p:blipFill>
        <p:spPr>
          <a:xfrm>
            <a:off x="5848479" y="3082247"/>
            <a:ext cx="3132598" cy="1760900"/>
          </a:xfrm>
          <a:prstGeom prst="rect">
            <a:avLst/>
          </a:prstGeom>
        </p:spPr>
      </p:pic>
    </p:spTree>
    <p:extLst>
      <p:ext uri="{BB962C8B-B14F-4D97-AF65-F5344CB8AC3E}">
        <p14:creationId xmlns:p14="http://schemas.microsoft.com/office/powerpoint/2010/main" val="340493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A9069A-26DA-3726-5322-494701607AAC}"/>
              </a:ext>
            </a:extLst>
          </p:cNvPr>
          <p:cNvSpPr>
            <a:spLocks noGrp="1"/>
          </p:cNvSpPr>
          <p:nvPr>
            <p:ph idx="1"/>
          </p:nvPr>
        </p:nvSpPr>
        <p:spPr>
          <a:xfrm>
            <a:off x="628650" y="1091369"/>
            <a:ext cx="7886700" cy="824515"/>
          </a:xfrm>
        </p:spPr>
        <p:txBody>
          <a:bodyPr/>
          <a:lstStyle/>
          <a:p>
            <a:r>
              <a:rPr lang="en-US" dirty="0"/>
              <a:t>Hurricane Evacuation Decision Making in Pinellas County: A Study Focusing on Hurricane Ian (USF, January 2023)</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F0D8CD2C-92AB-B31C-AF4A-BC6EAB11E1D9}"/>
              </a:ext>
            </a:extLst>
          </p:cNvPr>
          <p:cNvSpPr>
            <a:spLocks noGrp="1"/>
          </p:cNvSpPr>
          <p:nvPr>
            <p:ph type="title"/>
          </p:nvPr>
        </p:nvSpPr>
        <p:spPr/>
        <p:txBody>
          <a:bodyPr/>
          <a:lstStyle/>
          <a:p>
            <a:r>
              <a:rPr lang="en-US" dirty="0"/>
              <a:t>Survey</a:t>
            </a:r>
          </a:p>
        </p:txBody>
      </p:sp>
      <p:pic>
        <p:nvPicPr>
          <p:cNvPr id="5" name="Picture 4">
            <a:extLst>
              <a:ext uri="{FF2B5EF4-FFF2-40B4-BE49-F238E27FC236}">
                <a16:creationId xmlns:a16="http://schemas.microsoft.com/office/drawing/2014/main" id="{4AC7D364-734C-6E6A-2CE1-02EB14FC90B1}"/>
              </a:ext>
            </a:extLst>
          </p:cNvPr>
          <p:cNvPicPr>
            <a:picLocks noChangeAspect="1"/>
          </p:cNvPicPr>
          <p:nvPr/>
        </p:nvPicPr>
        <p:blipFill>
          <a:blip r:embed="rId3"/>
          <a:stretch>
            <a:fillRect/>
          </a:stretch>
        </p:blipFill>
        <p:spPr>
          <a:xfrm>
            <a:off x="3702410" y="1896866"/>
            <a:ext cx="4648556" cy="2974729"/>
          </a:xfrm>
          <a:prstGeom prst="rect">
            <a:avLst/>
          </a:prstGeom>
        </p:spPr>
      </p:pic>
      <p:pic>
        <p:nvPicPr>
          <p:cNvPr id="6" name="Picture 5" descr="A person holding a dog&#10;&#10;AI-generated content may be incorrect.">
            <a:extLst>
              <a:ext uri="{FF2B5EF4-FFF2-40B4-BE49-F238E27FC236}">
                <a16:creationId xmlns:a16="http://schemas.microsoft.com/office/drawing/2014/main" id="{392CBE9E-6AEC-F6BD-567F-295CFC349C1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82207" y="2098356"/>
            <a:ext cx="1928813" cy="2571750"/>
          </a:xfrm>
          <a:prstGeom prst="rect">
            <a:avLst/>
          </a:prstGeom>
        </p:spPr>
      </p:pic>
    </p:spTree>
    <p:extLst>
      <p:ext uri="{BB962C8B-B14F-4D97-AF65-F5344CB8AC3E}">
        <p14:creationId xmlns:p14="http://schemas.microsoft.com/office/powerpoint/2010/main" val="224533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856283-261F-8EC4-9891-4BD5F25EBCC1}"/>
              </a:ext>
            </a:extLst>
          </p:cNvPr>
          <p:cNvSpPr>
            <a:spLocks noGrp="1"/>
          </p:cNvSpPr>
          <p:nvPr>
            <p:ph type="title"/>
          </p:nvPr>
        </p:nvSpPr>
        <p:spPr/>
        <p:txBody>
          <a:bodyPr/>
          <a:lstStyle/>
          <a:p>
            <a:r>
              <a:rPr lang="en-US" dirty="0"/>
              <a:t>2025 Preparedness </a:t>
            </a:r>
          </a:p>
        </p:txBody>
      </p:sp>
      <p:pic>
        <p:nvPicPr>
          <p:cNvPr id="4" name="Picture 3">
            <a:extLst>
              <a:ext uri="{FF2B5EF4-FFF2-40B4-BE49-F238E27FC236}">
                <a16:creationId xmlns:a16="http://schemas.microsoft.com/office/drawing/2014/main" id="{24B4F588-083A-3549-37FC-92D6DFB44A91}"/>
              </a:ext>
            </a:extLst>
          </p:cNvPr>
          <p:cNvPicPr>
            <a:picLocks noChangeAspect="1"/>
          </p:cNvPicPr>
          <p:nvPr/>
        </p:nvPicPr>
        <p:blipFill>
          <a:blip r:embed="rId3"/>
          <a:stretch>
            <a:fillRect/>
          </a:stretch>
        </p:blipFill>
        <p:spPr>
          <a:xfrm>
            <a:off x="145529" y="1250668"/>
            <a:ext cx="2261812" cy="2316681"/>
          </a:xfrm>
          <a:prstGeom prst="rect">
            <a:avLst/>
          </a:prstGeom>
        </p:spPr>
      </p:pic>
      <p:pic>
        <p:nvPicPr>
          <p:cNvPr id="5" name="Picture 4">
            <a:extLst>
              <a:ext uri="{FF2B5EF4-FFF2-40B4-BE49-F238E27FC236}">
                <a16:creationId xmlns:a16="http://schemas.microsoft.com/office/drawing/2014/main" id="{BFDD62AB-72CF-E2E8-C217-8250F12566BA}"/>
              </a:ext>
            </a:extLst>
          </p:cNvPr>
          <p:cNvPicPr>
            <a:picLocks noChangeAspect="1"/>
          </p:cNvPicPr>
          <p:nvPr/>
        </p:nvPicPr>
        <p:blipFill>
          <a:blip r:embed="rId4"/>
          <a:stretch>
            <a:fillRect/>
          </a:stretch>
        </p:blipFill>
        <p:spPr>
          <a:xfrm>
            <a:off x="6736661" y="1250668"/>
            <a:ext cx="2298391" cy="2950720"/>
          </a:xfrm>
          <a:prstGeom prst="rect">
            <a:avLst/>
          </a:prstGeom>
        </p:spPr>
      </p:pic>
      <p:pic>
        <p:nvPicPr>
          <p:cNvPr id="2" name="Picture 1">
            <a:extLst>
              <a:ext uri="{FF2B5EF4-FFF2-40B4-BE49-F238E27FC236}">
                <a16:creationId xmlns:a16="http://schemas.microsoft.com/office/drawing/2014/main" id="{5C62C2F7-8376-FE94-33CB-53125E7E1B02}"/>
              </a:ext>
            </a:extLst>
          </p:cNvPr>
          <p:cNvPicPr>
            <a:picLocks noChangeAspect="1"/>
          </p:cNvPicPr>
          <p:nvPr/>
        </p:nvPicPr>
        <p:blipFill>
          <a:blip r:embed="rId5"/>
          <a:stretch>
            <a:fillRect/>
          </a:stretch>
        </p:blipFill>
        <p:spPr>
          <a:xfrm>
            <a:off x="2968613" y="1250668"/>
            <a:ext cx="3206774" cy="883997"/>
          </a:xfrm>
          <a:prstGeom prst="rect">
            <a:avLst/>
          </a:prstGeom>
        </p:spPr>
      </p:pic>
      <p:pic>
        <p:nvPicPr>
          <p:cNvPr id="6" name="Picture 5">
            <a:extLst>
              <a:ext uri="{FF2B5EF4-FFF2-40B4-BE49-F238E27FC236}">
                <a16:creationId xmlns:a16="http://schemas.microsoft.com/office/drawing/2014/main" id="{90C351BB-357B-F4F5-578E-760022D0E816}"/>
              </a:ext>
            </a:extLst>
          </p:cNvPr>
          <p:cNvPicPr>
            <a:picLocks noChangeAspect="1"/>
          </p:cNvPicPr>
          <p:nvPr/>
        </p:nvPicPr>
        <p:blipFill>
          <a:blip r:embed="rId6"/>
          <a:stretch>
            <a:fillRect/>
          </a:stretch>
        </p:blipFill>
        <p:spPr>
          <a:xfrm>
            <a:off x="4138542" y="2370192"/>
            <a:ext cx="2161563" cy="2055257"/>
          </a:xfrm>
          <a:prstGeom prst="rect">
            <a:avLst/>
          </a:prstGeom>
        </p:spPr>
      </p:pic>
      <p:pic>
        <p:nvPicPr>
          <p:cNvPr id="7" name="Picture 6">
            <a:extLst>
              <a:ext uri="{FF2B5EF4-FFF2-40B4-BE49-F238E27FC236}">
                <a16:creationId xmlns:a16="http://schemas.microsoft.com/office/drawing/2014/main" id="{9C17B078-FF7C-FF1F-9936-D2518D2882E8}"/>
              </a:ext>
            </a:extLst>
          </p:cNvPr>
          <p:cNvPicPr>
            <a:picLocks noChangeAspect="1"/>
          </p:cNvPicPr>
          <p:nvPr/>
        </p:nvPicPr>
        <p:blipFill>
          <a:blip r:embed="rId7"/>
          <a:stretch>
            <a:fillRect/>
          </a:stretch>
        </p:blipFill>
        <p:spPr>
          <a:xfrm>
            <a:off x="2843896" y="2676966"/>
            <a:ext cx="1273588" cy="1269520"/>
          </a:xfrm>
          <a:prstGeom prst="rect">
            <a:avLst/>
          </a:prstGeom>
        </p:spPr>
      </p:pic>
    </p:spTree>
    <p:extLst>
      <p:ext uri="{BB962C8B-B14F-4D97-AF65-F5344CB8AC3E}">
        <p14:creationId xmlns:p14="http://schemas.microsoft.com/office/powerpoint/2010/main" val="11274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F1C508-7CA1-70E5-289D-40784FB9C150}"/>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E1D4DD31-52C0-E43C-6162-059FA1018D7B}"/>
              </a:ext>
            </a:extLst>
          </p:cNvPr>
          <p:cNvSpPr>
            <a:spLocks noGrp="1"/>
          </p:cNvSpPr>
          <p:nvPr>
            <p:ph type="body" sz="quarter" idx="10"/>
          </p:nvPr>
        </p:nvSpPr>
        <p:spPr/>
        <p:txBody>
          <a:bodyPr/>
          <a:lstStyle/>
          <a:p>
            <a:r>
              <a:rPr lang="en-US" dirty="0"/>
              <a:t>Stephanie Hendrix</a:t>
            </a:r>
          </a:p>
          <a:p>
            <a:r>
              <a:rPr lang="en-US" dirty="0"/>
              <a:t>Planning and Preparedness Manager</a:t>
            </a:r>
          </a:p>
          <a:p>
            <a:r>
              <a:rPr lang="en-US" dirty="0"/>
              <a:t>Pinellas County Emergency Management</a:t>
            </a:r>
          </a:p>
          <a:p>
            <a:r>
              <a:rPr lang="en-US" dirty="0"/>
              <a:t>shendrix@pinellas.gov</a:t>
            </a:r>
          </a:p>
        </p:txBody>
      </p:sp>
    </p:spTree>
    <p:extLst>
      <p:ext uri="{BB962C8B-B14F-4D97-AF65-F5344CB8AC3E}">
        <p14:creationId xmlns:p14="http://schemas.microsoft.com/office/powerpoint/2010/main" val="69181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mendment_1_DRAFT_THU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llas PowerPoint Template" id="{E180FD53-D241-45F0-8358-C1ADBA631308}" vid="{620BA35A-FABC-4364-A480-CD5BCD4677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AE309018D7AB439CF67810CCE21B3D" ma:contentTypeVersion="3" ma:contentTypeDescription="Create a new document." ma:contentTypeScope="" ma:versionID="16a73a5bf3f723d68219b3cd22235335">
  <xsd:schema xmlns:xsd="http://www.w3.org/2001/XMLSchema" xmlns:xs="http://www.w3.org/2001/XMLSchema" xmlns:p="http://schemas.microsoft.com/office/2006/metadata/properties" xmlns:ns2="e3b20d45-bc23-4747-93af-737b22a67698" targetNamespace="http://schemas.microsoft.com/office/2006/metadata/properties" ma:root="true" ma:fieldsID="30cb5f1faf747b3771af3f34f66f31ed" ns2:_="">
    <xsd:import namespace="e3b20d45-bc23-4747-93af-737b22a67698"/>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b20d45-bc23-4747-93af-737b22a676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DD31142-EE8A-4028-983C-7279DD9CF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b20d45-bc23-4747-93af-737b22a676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024866-7AEB-4162-A240-EC4C037B5A57}">
  <ds:schemaRefs>
    <ds:schemaRef ds:uri="http://schemas.microsoft.com/sharepoint/v3/contenttype/forms"/>
  </ds:schemaRefs>
</ds:datastoreItem>
</file>

<file path=customXml/itemProps3.xml><?xml version="1.0" encoding="utf-8"?>
<ds:datastoreItem xmlns:ds="http://schemas.openxmlformats.org/officeDocument/2006/customXml" ds:itemID="{F1405F16-5873-49B5-85E5-AF4E9BCFB6EB}">
  <ds:schemaRefs>
    <ds:schemaRef ds:uri="e3b20d45-bc23-4747-93af-737b22a67698"/>
    <ds:schemaRef ds:uri="http://schemas.microsoft.com/office/2006/metadata/properties"/>
    <ds:schemaRef ds:uri="http://purl.org/dc/terms/"/>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Pinellas Main PowerPoint Template 1.0</Template>
  <TotalTime>838</TotalTime>
  <Words>213</Words>
  <Application>Microsoft Office PowerPoint</Application>
  <PresentationFormat>On-screen Show (16:9)</PresentationFormat>
  <Paragraphs>43</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Nirmala UI</vt:lpstr>
      <vt:lpstr>Trebuchet MS</vt:lpstr>
      <vt:lpstr>Amendment_1_DRAFT_THURS</vt:lpstr>
      <vt:lpstr>Welcome to Pinellas County Stephanie Hendrix, Planning and Preparedness Manager Emergency Management</vt:lpstr>
      <vt:lpstr>Hurricane Season Begins June 1</vt:lpstr>
      <vt:lpstr>By the Numbers</vt:lpstr>
      <vt:lpstr>Pinellas Experience</vt:lpstr>
      <vt:lpstr>Surprise Guests</vt:lpstr>
      <vt:lpstr>Survey</vt:lpstr>
      <vt:lpstr>2025 Preparedness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template</dc:title>
  <dc:creator>Hendrix, Stephanie M</dc:creator>
  <cp:lastModifiedBy>Nolen, Emily</cp:lastModifiedBy>
  <cp:revision>16</cp:revision>
  <cp:lastPrinted>2018-03-22T03:38:21Z</cp:lastPrinted>
  <dcterms:created xsi:type="dcterms:W3CDTF">2024-06-11T17:29:50Z</dcterms:created>
  <dcterms:modified xsi:type="dcterms:W3CDTF">2025-05-28T20:02:53Z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0x010100E5AE309018D7AB439CF67810CCE21B3D</vt:lpwstr>
  </property>
</Properties>
</file>